
<file path=[Content_Types].xml><?xml version="1.0" encoding="utf-8"?>
<Types xmlns="http://schemas.openxmlformats.org/package/2006/content-types">
  <Default Extension="jpeg" ContentType="image/jpeg"/>
  <Default Extension="jpg" ContentType="image/jpeg"/>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30"/>
  </p:notesMasterIdLst>
  <p:handoutMasterIdLst>
    <p:handoutMasterId r:id="rId31"/>
  </p:handoutMasterIdLst>
  <p:sldIdLst>
    <p:sldId id="256" r:id="rId5"/>
    <p:sldId id="277" r:id="rId6"/>
    <p:sldId id="296" r:id="rId7"/>
    <p:sldId id="291" r:id="rId8"/>
    <p:sldId id="292" r:id="rId9"/>
    <p:sldId id="294" r:id="rId10"/>
    <p:sldId id="297" r:id="rId11"/>
    <p:sldId id="300" r:id="rId12"/>
    <p:sldId id="299" r:id="rId13"/>
    <p:sldId id="303" r:id="rId14"/>
    <p:sldId id="304" r:id="rId15"/>
    <p:sldId id="305" r:id="rId16"/>
    <p:sldId id="307" r:id="rId17"/>
    <p:sldId id="309" r:id="rId18"/>
    <p:sldId id="311" r:id="rId19"/>
    <p:sldId id="312" r:id="rId20"/>
    <p:sldId id="315" r:id="rId21"/>
    <p:sldId id="317" r:id="rId22"/>
    <p:sldId id="319" r:id="rId23"/>
    <p:sldId id="313" r:id="rId24"/>
    <p:sldId id="321" r:id="rId25"/>
    <p:sldId id="324" r:id="rId26"/>
    <p:sldId id="326" r:id="rId27"/>
    <p:sldId id="327" r:id="rId28"/>
    <p:sldId id="276"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792" userDrawn="1">
          <p15:clr>
            <a:srgbClr val="A4A3A4"/>
          </p15:clr>
        </p15:guide>
        <p15:guide id="2" pos="3144" userDrawn="1">
          <p15:clr>
            <a:srgbClr val="A4A3A4"/>
          </p15:clr>
        </p15:guide>
        <p15:guide id="3" orient="horz" pos="96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00A15C55-8517-42AA-B614-E9B94910E393}" styleName="Umereni stil 2 – Naglašavanje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92" autoAdjust="0"/>
    <p:restoredTop sz="93215" autoAdjust="0"/>
  </p:normalViewPr>
  <p:slideViewPr>
    <p:cSldViewPr snapToGrid="0">
      <p:cViewPr varScale="1">
        <p:scale>
          <a:sx n="78" d="100"/>
          <a:sy n="78" d="100"/>
        </p:scale>
        <p:origin x="830" y="62"/>
      </p:cViewPr>
      <p:guideLst>
        <p:guide orient="horz" pos="792"/>
        <p:guide pos="3144"/>
        <p:guide orient="horz" pos="960"/>
      </p:guideLst>
    </p:cSldViewPr>
  </p:slid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48" d="100"/>
          <a:sy n="48" d="100"/>
        </p:scale>
        <p:origin x="1836" y="4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commentAuthors" Target="commentAuthors.xml"/><Relationship Id="rId37"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 Id="rId35"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s>
</file>

<file path=ppt/diagrams/_rels/data3.xml.rels><?xml version="1.0" encoding="UTF-8" standalone="yes"?>
<Relationships xmlns="http://schemas.openxmlformats.org/package/2006/relationships"><Relationship Id="rId3" Type="http://schemas.openxmlformats.org/officeDocument/2006/relationships/image" Target="../media/image62.jpg"/><Relationship Id="rId2" Type="http://schemas.openxmlformats.org/officeDocument/2006/relationships/image" Target="../media/image61.png"/><Relationship Id="rId1" Type="http://schemas.openxmlformats.org/officeDocument/2006/relationships/image" Target="../media/image60.jpg"/></Relationships>
</file>

<file path=ppt/diagrams/_rels/drawing3.xml.rels><?xml version="1.0" encoding="UTF-8" standalone="yes"?>
<Relationships xmlns="http://schemas.openxmlformats.org/package/2006/relationships"><Relationship Id="rId3" Type="http://schemas.openxmlformats.org/officeDocument/2006/relationships/image" Target="../media/image62.jpg"/><Relationship Id="rId2" Type="http://schemas.openxmlformats.org/officeDocument/2006/relationships/image" Target="../media/image61.png"/><Relationship Id="rId1" Type="http://schemas.openxmlformats.org/officeDocument/2006/relationships/image" Target="../media/image60.jp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57960DB-485F-49A8-B37F-D1FC13363C0C}" type="doc">
      <dgm:prSet loTypeId="urn:microsoft.com/office/officeart/2005/8/layout/process4" loCatId="process" qsTypeId="urn:microsoft.com/office/officeart/2005/8/quickstyle/simple1" qsCatId="simple" csTypeId="urn:microsoft.com/office/officeart/2005/8/colors/colorful2" csCatId="colorful" phldr="1"/>
      <dgm:spPr/>
      <dgm:t>
        <a:bodyPr/>
        <a:lstStyle/>
        <a:p>
          <a:endParaRPr lang="sr-Latn-RS"/>
        </a:p>
      </dgm:t>
    </dgm:pt>
    <dgm:pt modelId="{77FF4032-0675-4B92-B6DB-A9E276A37C4E}">
      <dgm:prSet phldrT="[Tekst]"/>
      <dgm:spPr/>
      <dgm:t>
        <a:bodyPr/>
        <a:lstStyle/>
        <a:p>
          <a:r>
            <a:rPr lang="en-US" dirty="0"/>
            <a:t>FASTA file parsing</a:t>
          </a:r>
          <a:endParaRPr lang="sr-Latn-RS" dirty="0"/>
        </a:p>
      </dgm:t>
    </dgm:pt>
    <dgm:pt modelId="{E9F37431-1AC8-4D3F-9C81-DED1F57444DE}" type="parTrans" cxnId="{57FA4598-AE26-465E-9BE1-F0319077F875}">
      <dgm:prSet/>
      <dgm:spPr/>
      <dgm:t>
        <a:bodyPr/>
        <a:lstStyle/>
        <a:p>
          <a:endParaRPr lang="sr-Latn-RS"/>
        </a:p>
      </dgm:t>
    </dgm:pt>
    <dgm:pt modelId="{D79A39CE-130B-4EA7-AB3D-88760A8F986C}" type="sibTrans" cxnId="{57FA4598-AE26-465E-9BE1-F0319077F875}">
      <dgm:prSet/>
      <dgm:spPr/>
      <dgm:t>
        <a:bodyPr/>
        <a:lstStyle/>
        <a:p>
          <a:endParaRPr lang="sr-Latn-RS"/>
        </a:p>
      </dgm:t>
    </dgm:pt>
    <dgm:pt modelId="{65FA2B4A-4FF7-4760-B501-34749469E5B0}">
      <dgm:prSet phldrT="[Tekst]"/>
      <dgm:spPr/>
      <dgm:t>
        <a:bodyPr/>
        <a:lstStyle/>
        <a:p>
          <a:r>
            <a:rPr lang="en-US" dirty="0"/>
            <a:t>Genome sequence fragmentation</a:t>
          </a:r>
          <a:endParaRPr lang="sr-Latn-RS" dirty="0"/>
        </a:p>
      </dgm:t>
    </dgm:pt>
    <dgm:pt modelId="{96A50AF6-D895-46DE-83D4-8263E162C7FB}" type="parTrans" cxnId="{C96BF071-1C2A-4D2E-A551-939A684E12BB}">
      <dgm:prSet/>
      <dgm:spPr/>
      <dgm:t>
        <a:bodyPr/>
        <a:lstStyle/>
        <a:p>
          <a:endParaRPr lang="sr-Latn-RS"/>
        </a:p>
      </dgm:t>
    </dgm:pt>
    <dgm:pt modelId="{95DC7EE5-69E3-411B-9DFE-74EFADDA8AE0}" type="sibTrans" cxnId="{C96BF071-1C2A-4D2E-A551-939A684E12BB}">
      <dgm:prSet/>
      <dgm:spPr/>
      <dgm:t>
        <a:bodyPr/>
        <a:lstStyle/>
        <a:p>
          <a:endParaRPr lang="sr-Latn-RS"/>
        </a:p>
      </dgm:t>
    </dgm:pt>
    <dgm:pt modelId="{BCDBF768-589A-4B56-B15E-EAB94B5963C3}">
      <dgm:prSet phldrT="[Tekst]"/>
      <dgm:spPr/>
      <dgm:t>
        <a:bodyPr/>
        <a:lstStyle/>
        <a:p>
          <a:r>
            <a:rPr lang="en-US" dirty="0"/>
            <a:t>Paired-end reads creation</a:t>
          </a:r>
          <a:endParaRPr lang="sr-Latn-RS" dirty="0"/>
        </a:p>
      </dgm:t>
    </dgm:pt>
    <dgm:pt modelId="{324287A3-4DA8-4A67-93A8-6D2E464B7B64}" type="parTrans" cxnId="{CE433213-A518-440E-B1AD-4F29105AB057}">
      <dgm:prSet/>
      <dgm:spPr/>
      <dgm:t>
        <a:bodyPr/>
        <a:lstStyle/>
        <a:p>
          <a:endParaRPr lang="sr-Latn-RS"/>
        </a:p>
      </dgm:t>
    </dgm:pt>
    <dgm:pt modelId="{599AF19C-3F72-4ACD-8432-82CC617758E4}" type="sibTrans" cxnId="{CE433213-A518-440E-B1AD-4F29105AB057}">
      <dgm:prSet/>
      <dgm:spPr/>
      <dgm:t>
        <a:bodyPr/>
        <a:lstStyle/>
        <a:p>
          <a:endParaRPr lang="sr-Latn-RS"/>
        </a:p>
      </dgm:t>
    </dgm:pt>
    <dgm:pt modelId="{515B9C76-F8F6-46EE-AC13-19078DA33FF9}">
      <dgm:prSet/>
      <dgm:spPr/>
      <dgm:t>
        <a:bodyPr/>
        <a:lstStyle/>
        <a:p>
          <a:r>
            <a:rPr lang="en-US" dirty="0"/>
            <a:t>Adding sequencing errors</a:t>
          </a:r>
          <a:endParaRPr lang="sr-Latn-RS" dirty="0"/>
        </a:p>
      </dgm:t>
    </dgm:pt>
    <dgm:pt modelId="{0DB5F939-445B-4A7A-8074-5A87BAB1C5BF}" type="parTrans" cxnId="{ACD5D12F-D445-4734-B7EB-5899979DE7CC}">
      <dgm:prSet/>
      <dgm:spPr/>
      <dgm:t>
        <a:bodyPr/>
        <a:lstStyle/>
        <a:p>
          <a:endParaRPr lang="sr-Latn-RS"/>
        </a:p>
      </dgm:t>
    </dgm:pt>
    <dgm:pt modelId="{62024BE5-701C-4198-BF8F-159E1F0D1DEA}" type="sibTrans" cxnId="{ACD5D12F-D445-4734-B7EB-5899979DE7CC}">
      <dgm:prSet/>
      <dgm:spPr/>
      <dgm:t>
        <a:bodyPr/>
        <a:lstStyle/>
        <a:p>
          <a:endParaRPr lang="sr-Latn-RS"/>
        </a:p>
      </dgm:t>
    </dgm:pt>
    <dgm:pt modelId="{4E3E2EA5-8EDB-44D1-A719-2BB20FE39FEC}">
      <dgm:prSet/>
      <dgm:spPr/>
      <dgm:t>
        <a:bodyPr/>
        <a:lstStyle/>
        <a:p>
          <a:r>
            <a:rPr lang="en-US" dirty="0"/>
            <a:t>Writing paired reads to FASTQ file</a:t>
          </a:r>
          <a:endParaRPr lang="sr-Latn-RS" dirty="0"/>
        </a:p>
      </dgm:t>
    </dgm:pt>
    <dgm:pt modelId="{2D933367-FB6C-4FF6-9FCA-862DC0563E29}" type="parTrans" cxnId="{16538463-A6E7-4E9E-A326-393D04255B12}">
      <dgm:prSet/>
      <dgm:spPr/>
      <dgm:t>
        <a:bodyPr/>
        <a:lstStyle/>
        <a:p>
          <a:endParaRPr lang="sr-Latn-RS"/>
        </a:p>
      </dgm:t>
    </dgm:pt>
    <dgm:pt modelId="{F9BF3181-50D2-4AF0-BC36-81B2B0CA8B3D}" type="sibTrans" cxnId="{16538463-A6E7-4E9E-A326-393D04255B12}">
      <dgm:prSet/>
      <dgm:spPr/>
      <dgm:t>
        <a:bodyPr/>
        <a:lstStyle/>
        <a:p>
          <a:endParaRPr lang="sr-Latn-RS"/>
        </a:p>
      </dgm:t>
    </dgm:pt>
    <dgm:pt modelId="{0DBAD320-F69C-483B-ABA6-D3654D4E8F01}">
      <dgm:prSet/>
      <dgm:spPr/>
      <dgm:t>
        <a:bodyPr/>
        <a:lstStyle/>
        <a:p>
          <a:r>
            <a:rPr lang="en-US" dirty="0"/>
            <a:t>Creating alignments/writing to SAM file</a:t>
          </a:r>
          <a:endParaRPr lang="sr-Latn-RS" dirty="0"/>
        </a:p>
      </dgm:t>
    </dgm:pt>
    <dgm:pt modelId="{D8A626FD-C958-4448-A8F9-F58FCDC409B7}" type="parTrans" cxnId="{8EB5B950-D245-4CF8-A7D7-F2D7B198E2D0}">
      <dgm:prSet/>
      <dgm:spPr/>
      <dgm:t>
        <a:bodyPr/>
        <a:lstStyle/>
        <a:p>
          <a:endParaRPr lang="sr-Latn-RS"/>
        </a:p>
      </dgm:t>
    </dgm:pt>
    <dgm:pt modelId="{E5A2C77D-72F1-4B26-B91C-C55AEDE20C09}" type="sibTrans" cxnId="{8EB5B950-D245-4CF8-A7D7-F2D7B198E2D0}">
      <dgm:prSet/>
      <dgm:spPr/>
      <dgm:t>
        <a:bodyPr/>
        <a:lstStyle/>
        <a:p>
          <a:endParaRPr lang="sr-Latn-RS"/>
        </a:p>
      </dgm:t>
    </dgm:pt>
    <dgm:pt modelId="{92C21356-C83E-4C7D-9D56-DF5F6E2C2F17}" type="pres">
      <dgm:prSet presAssocID="{557960DB-485F-49A8-B37F-D1FC13363C0C}" presName="Name0" presStyleCnt="0">
        <dgm:presLayoutVars>
          <dgm:dir/>
          <dgm:animLvl val="lvl"/>
          <dgm:resizeHandles val="exact"/>
        </dgm:presLayoutVars>
      </dgm:prSet>
      <dgm:spPr/>
    </dgm:pt>
    <dgm:pt modelId="{CF20D14B-1C28-4358-B260-0CE54549DE58}" type="pres">
      <dgm:prSet presAssocID="{0DBAD320-F69C-483B-ABA6-D3654D4E8F01}" presName="boxAndChildren" presStyleCnt="0"/>
      <dgm:spPr/>
    </dgm:pt>
    <dgm:pt modelId="{1E696AC8-89E0-4ACC-BE31-AE89A29C5AD1}" type="pres">
      <dgm:prSet presAssocID="{0DBAD320-F69C-483B-ABA6-D3654D4E8F01}" presName="parentTextBox" presStyleLbl="node1" presStyleIdx="0" presStyleCnt="6" custLinFactNeighborX="-640" custLinFactNeighborY="10294"/>
      <dgm:spPr/>
    </dgm:pt>
    <dgm:pt modelId="{01F7ECC4-6803-4A54-AAC9-955BA1F28F9B}" type="pres">
      <dgm:prSet presAssocID="{F9BF3181-50D2-4AF0-BC36-81B2B0CA8B3D}" presName="sp" presStyleCnt="0"/>
      <dgm:spPr/>
    </dgm:pt>
    <dgm:pt modelId="{38FEC257-5689-40D9-A647-E59CDE22F6BE}" type="pres">
      <dgm:prSet presAssocID="{4E3E2EA5-8EDB-44D1-A719-2BB20FE39FEC}" presName="arrowAndChildren" presStyleCnt="0"/>
      <dgm:spPr/>
    </dgm:pt>
    <dgm:pt modelId="{8D3A370B-3001-4573-8560-6E8F36AB2883}" type="pres">
      <dgm:prSet presAssocID="{4E3E2EA5-8EDB-44D1-A719-2BB20FE39FEC}" presName="parentTextArrow" presStyleLbl="node1" presStyleIdx="1" presStyleCnt="6"/>
      <dgm:spPr/>
    </dgm:pt>
    <dgm:pt modelId="{DB881E5C-1C93-4205-9320-E8AE091D7390}" type="pres">
      <dgm:prSet presAssocID="{62024BE5-701C-4198-BF8F-159E1F0D1DEA}" presName="sp" presStyleCnt="0"/>
      <dgm:spPr/>
    </dgm:pt>
    <dgm:pt modelId="{F86EB9CD-3EAF-495C-A71D-6E1C8FC8D5F4}" type="pres">
      <dgm:prSet presAssocID="{515B9C76-F8F6-46EE-AC13-19078DA33FF9}" presName="arrowAndChildren" presStyleCnt="0"/>
      <dgm:spPr/>
    </dgm:pt>
    <dgm:pt modelId="{4F6E314F-44F8-486E-91F6-39A07AA9A7E1}" type="pres">
      <dgm:prSet presAssocID="{515B9C76-F8F6-46EE-AC13-19078DA33FF9}" presName="parentTextArrow" presStyleLbl="node1" presStyleIdx="2" presStyleCnt="6"/>
      <dgm:spPr/>
    </dgm:pt>
    <dgm:pt modelId="{351E35A2-1A94-4E43-B5F6-127CE01FEC4A}" type="pres">
      <dgm:prSet presAssocID="{599AF19C-3F72-4ACD-8432-82CC617758E4}" presName="sp" presStyleCnt="0"/>
      <dgm:spPr/>
    </dgm:pt>
    <dgm:pt modelId="{A73CB179-D67E-49C9-87B1-4D618D7DF145}" type="pres">
      <dgm:prSet presAssocID="{BCDBF768-589A-4B56-B15E-EAB94B5963C3}" presName="arrowAndChildren" presStyleCnt="0"/>
      <dgm:spPr/>
    </dgm:pt>
    <dgm:pt modelId="{7F137974-BCA4-43F5-8B79-BE70AC7336DB}" type="pres">
      <dgm:prSet presAssocID="{BCDBF768-589A-4B56-B15E-EAB94B5963C3}" presName="parentTextArrow" presStyleLbl="node1" presStyleIdx="3" presStyleCnt="6"/>
      <dgm:spPr/>
    </dgm:pt>
    <dgm:pt modelId="{C8236DCE-ED10-4108-A76A-7359A338EE58}" type="pres">
      <dgm:prSet presAssocID="{95DC7EE5-69E3-411B-9DFE-74EFADDA8AE0}" presName="sp" presStyleCnt="0"/>
      <dgm:spPr/>
    </dgm:pt>
    <dgm:pt modelId="{1D83452D-0780-46D0-BAA3-D75DC173E6E0}" type="pres">
      <dgm:prSet presAssocID="{65FA2B4A-4FF7-4760-B501-34749469E5B0}" presName="arrowAndChildren" presStyleCnt="0"/>
      <dgm:spPr/>
    </dgm:pt>
    <dgm:pt modelId="{4126DBEA-E964-4B03-96FE-E57B397ABC01}" type="pres">
      <dgm:prSet presAssocID="{65FA2B4A-4FF7-4760-B501-34749469E5B0}" presName="parentTextArrow" presStyleLbl="node1" presStyleIdx="4" presStyleCnt="6"/>
      <dgm:spPr/>
    </dgm:pt>
    <dgm:pt modelId="{709A6885-0F6A-4AF8-880C-7AC8B2C64531}" type="pres">
      <dgm:prSet presAssocID="{D79A39CE-130B-4EA7-AB3D-88760A8F986C}" presName="sp" presStyleCnt="0"/>
      <dgm:spPr/>
    </dgm:pt>
    <dgm:pt modelId="{6D1911EF-BB01-4CE7-87DF-4DAC2F14F72F}" type="pres">
      <dgm:prSet presAssocID="{77FF4032-0675-4B92-B6DB-A9E276A37C4E}" presName="arrowAndChildren" presStyleCnt="0"/>
      <dgm:spPr/>
    </dgm:pt>
    <dgm:pt modelId="{E397D03F-D2AB-4C87-828E-14E3F7266B27}" type="pres">
      <dgm:prSet presAssocID="{77FF4032-0675-4B92-B6DB-A9E276A37C4E}" presName="parentTextArrow" presStyleLbl="node1" presStyleIdx="5" presStyleCnt="6" custLinFactNeighborY="-43608"/>
      <dgm:spPr/>
    </dgm:pt>
  </dgm:ptLst>
  <dgm:cxnLst>
    <dgm:cxn modelId="{CE433213-A518-440E-B1AD-4F29105AB057}" srcId="{557960DB-485F-49A8-B37F-D1FC13363C0C}" destId="{BCDBF768-589A-4B56-B15E-EAB94B5963C3}" srcOrd="2" destOrd="0" parTransId="{324287A3-4DA8-4A67-93A8-6D2E464B7B64}" sibTransId="{599AF19C-3F72-4ACD-8432-82CC617758E4}"/>
    <dgm:cxn modelId="{2AB8AE2C-2340-4D93-9A79-92E3EB841798}" type="presOf" srcId="{0DBAD320-F69C-483B-ABA6-D3654D4E8F01}" destId="{1E696AC8-89E0-4ACC-BE31-AE89A29C5AD1}" srcOrd="0" destOrd="0" presId="urn:microsoft.com/office/officeart/2005/8/layout/process4"/>
    <dgm:cxn modelId="{ACD5D12F-D445-4734-B7EB-5899979DE7CC}" srcId="{557960DB-485F-49A8-B37F-D1FC13363C0C}" destId="{515B9C76-F8F6-46EE-AC13-19078DA33FF9}" srcOrd="3" destOrd="0" parTransId="{0DB5F939-445B-4A7A-8074-5A87BAB1C5BF}" sibTransId="{62024BE5-701C-4198-BF8F-159E1F0D1DEA}"/>
    <dgm:cxn modelId="{4B821133-C4AB-4232-A2B0-03EA4CB37EF6}" type="presOf" srcId="{77FF4032-0675-4B92-B6DB-A9E276A37C4E}" destId="{E397D03F-D2AB-4C87-828E-14E3F7266B27}" srcOrd="0" destOrd="0" presId="urn:microsoft.com/office/officeart/2005/8/layout/process4"/>
    <dgm:cxn modelId="{16538463-A6E7-4E9E-A326-393D04255B12}" srcId="{557960DB-485F-49A8-B37F-D1FC13363C0C}" destId="{4E3E2EA5-8EDB-44D1-A719-2BB20FE39FEC}" srcOrd="4" destOrd="0" parTransId="{2D933367-FB6C-4FF6-9FCA-862DC0563E29}" sibTransId="{F9BF3181-50D2-4AF0-BC36-81B2B0CA8B3D}"/>
    <dgm:cxn modelId="{8EB5B950-D245-4CF8-A7D7-F2D7B198E2D0}" srcId="{557960DB-485F-49A8-B37F-D1FC13363C0C}" destId="{0DBAD320-F69C-483B-ABA6-D3654D4E8F01}" srcOrd="5" destOrd="0" parTransId="{D8A626FD-C958-4448-A8F9-F58FCDC409B7}" sibTransId="{E5A2C77D-72F1-4B26-B91C-C55AEDE20C09}"/>
    <dgm:cxn modelId="{C96BF071-1C2A-4D2E-A551-939A684E12BB}" srcId="{557960DB-485F-49A8-B37F-D1FC13363C0C}" destId="{65FA2B4A-4FF7-4760-B501-34749469E5B0}" srcOrd="1" destOrd="0" parTransId="{96A50AF6-D895-46DE-83D4-8263E162C7FB}" sibTransId="{95DC7EE5-69E3-411B-9DFE-74EFADDA8AE0}"/>
    <dgm:cxn modelId="{57FA4598-AE26-465E-9BE1-F0319077F875}" srcId="{557960DB-485F-49A8-B37F-D1FC13363C0C}" destId="{77FF4032-0675-4B92-B6DB-A9E276A37C4E}" srcOrd="0" destOrd="0" parTransId="{E9F37431-1AC8-4D3F-9C81-DED1F57444DE}" sibTransId="{D79A39CE-130B-4EA7-AB3D-88760A8F986C}"/>
    <dgm:cxn modelId="{9C7FAB9C-FC7C-44F3-A067-DB5DC098CA08}" type="presOf" srcId="{515B9C76-F8F6-46EE-AC13-19078DA33FF9}" destId="{4F6E314F-44F8-486E-91F6-39A07AA9A7E1}" srcOrd="0" destOrd="0" presId="urn:microsoft.com/office/officeart/2005/8/layout/process4"/>
    <dgm:cxn modelId="{1A29B5C5-4642-44E5-8988-1492220F33B0}" type="presOf" srcId="{BCDBF768-589A-4B56-B15E-EAB94B5963C3}" destId="{7F137974-BCA4-43F5-8B79-BE70AC7336DB}" srcOrd="0" destOrd="0" presId="urn:microsoft.com/office/officeart/2005/8/layout/process4"/>
    <dgm:cxn modelId="{6620F2CF-2EDB-40D2-B039-0A0E4771F867}" type="presOf" srcId="{4E3E2EA5-8EDB-44D1-A719-2BB20FE39FEC}" destId="{8D3A370B-3001-4573-8560-6E8F36AB2883}" srcOrd="0" destOrd="0" presId="urn:microsoft.com/office/officeart/2005/8/layout/process4"/>
    <dgm:cxn modelId="{00A794DA-E2F6-4587-A1E3-33F40E58EDA0}" type="presOf" srcId="{557960DB-485F-49A8-B37F-D1FC13363C0C}" destId="{92C21356-C83E-4C7D-9D56-DF5F6E2C2F17}" srcOrd="0" destOrd="0" presId="urn:microsoft.com/office/officeart/2005/8/layout/process4"/>
    <dgm:cxn modelId="{8289A0F6-BCDB-4B12-A35F-434570B64778}" type="presOf" srcId="{65FA2B4A-4FF7-4760-B501-34749469E5B0}" destId="{4126DBEA-E964-4B03-96FE-E57B397ABC01}" srcOrd="0" destOrd="0" presId="urn:microsoft.com/office/officeart/2005/8/layout/process4"/>
    <dgm:cxn modelId="{C76AE18D-EC02-410F-9E49-1C10FF30394D}" type="presParOf" srcId="{92C21356-C83E-4C7D-9D56-DF5F6E2C2F17}" destId="{CF20D14B-1C28-4358-B260-0CE54549DE58}" srcOrd="0" destOrd="0" presId="urn:microsoft.com/office/officeart/2005/8/layout/process4"/>
    <dgm:cxn modelId="{EB123EE3-2E6C-4D4A-B0D8-21F9F5EDC443}" type="presParOf" srcId="{CF20D14B-1C28-4358-B260-0CE54549DE58}" destId="{1E696AC8-89E0-4ACC-BE31-AE89A29C5AD1}" srcOrd="0" destOrd="0" presId="urn:microsoft.com/office/officeart/2005/8/layout/process4"/>
    <dgm:cxn modelId="{C951668D-F8DA-48C7-814E-8438250C44AD}" type="presParOf" srcId="{92C21356-C83E-4C7D-9D56-DF5F6E2C2F17}" destId="{01F7ECC4-6803-4A54-AAC9-955BA1F28F9B}" srcOrd="1" destOrd="0" presId="urn:microsoft.com/office/officeart/2005/8/layout/process4"/>
    <dgm:cxn modelId="{C7212EC4-1BDC-4BBC-B588-4DE3549676BC}" type="presParOf" srcId="{92C21356-C83E-4C7D-9D56-DF5F6E2C2F17}" destId="{38FEC257-5689-40D9-A647-E59CDE22F6BE}" srcOrd="2" destOrd="0" presId="urn:microsoft.com/office/officeart/2005/8/layout/process4"/>
    <dgm:cxn modelId="{6B4DDB10-CEE4-4BF7-ADF5-C56566F89B9C}" type="presParOf" srcId="{38FEC257-5689-40D9-A647-E59CDE22F6BE}" destId="{8D3A370B-3001-4573-8560-6E8F36AB2883}" srcOrd="0" destOrd="0" presId="urn:microsoft.com/office/officeart/2005/8/layout/process4"/>
    <dgm:cxn modelId="{2D7EF060-47A3-43E3-9A9D-0FE1C4877F25}" type="presParOf" srcId="{92C21356-C83E-4C7D-9D56-DF5F6E2C2F17}" destId="{DB881E5C-1C93-4205-9320-E8AE091D7390}" srcOrd="3" destOrd="0" presId="urn:microsoft.com/office/officeart/2005/8/layout/process4"/>
    <dgm:cxn modelId="{B712846D-9C49-4317-A69E-184F5C8A3648}" type="presParOf" srcId="{92C21356-C83E-4C7D-9D56-DF5F6E2C2F17}" destId="{F86EB9CD-3EAF-495C-A71D-6E1C8FC8D5F4}" srcOrd="4" destOrd="0" presId="urn:microsoft.com/office/officeart/2005/8/layout/process4"/>
    <dgm:cxn modelId="{97F85A48-BA15-4B52-90C7-F198D7967EF6}" type="presParOf" srcId="{F86EB9CD-3EAF-495C-A71D-6E1C8FC8D5F4}" destId="{4F6E314F-44F8-486E-91F6-39A07AA9A7E1}" srcOrd="0" destOrd="0" presId="urn:microsoft.com/office/officeart/2005/8/layout/process4"/>
    <dgm:cxn modelId="{6A77E142-5E51-42B0-A54B-701FA81F8077}" type="presParOf" srcId="{92C21356-C83E-4C7D-9D56-DF5F6E2C2F17}" destId="{351E35A2-1A94-4E43-B5F6-127CE01FEC4A}" srcOrd="5" destOrd="0" presId="urn:microsoft.com/office/officeart/2005/8/layout/process4"/>
    <dgm:cxn modelId="{6C7EB2A2-3C3D-46C7-9438-9B62FD5621E2}" type="presParOf" srcId="{92C21356-C83E-4C7D-9D56-DF5F6E2C2F17}" destId="{A73CB179-D67E-49C9-87B1-4D618D7DF145}" srcOrd="6" destOrd="0" presId="urn:microsoft.com/office/officeart/2005/8/layout/process4"/>
    <dgm:cxn modelId="{C08B9EF6-0B1E-4A2A-A169-60EC99209AD2}" type="presParOf" srcId="{A73CB179-D67E-49C9-87B1-4D618D7DF145}" destId="{7F137974-BCA4-43F5-8B79-BE70AC7336DB}" srcOrd="0" destOrd="0" presId="urn:microsoft.com/office/officeart/2005/8/layout/process4"/>
    <dgm:cxn modelId="{03BD1294-FCA4-403E-B743-15A45A1777B8}" type="presParOf" srcId="{92C21356-C83E-4C7D-9D56-DF5F6E2C2F17}" destId="{C8236DCE-ED10-4108-A76A-7359A338EE58}" srcOrd="7" destOrd="0" presId="urn:microsoft.com/office/officeart/2005/8/layout/process4"/>
    <dgm:cxn modelId="{B82FF9B2-67C9-4EC5-B211-E67568360425}" type="presParOf" srcId="{92C21356-C83E-4C7D-9D56-DF5F6E2C2F17}" destId="{1D83452D-0780-46D0-BAA3-D75DC173E6E0}" srcOrd="8" destOrd="0" presId="urn:microsoft.com/office/officeart/2005/8/layout/process4"/>
    <dgm:cxn modelId="{73F84C40-3B16-4945-ABE2-83679BAF4DA4}" type="presParOf" srcId="{1D83452D-0780-46D0-BAA3-D75DC173E6E0}" destId="{4126DBEA-E964-4B03-96FE-E57B397ABC01}" srcOrd="0" destOrd="0" presId="urn:microsoft.com/office/officeart/2005/8/layout/process4"/>
    <dgm:cxn modelId="{E723C071-2E5E-4B5A-AA3F-19991540525E}" type="presParOf" srcId="{92C21356-C83E-4C7D-9D56-DF5F6E2C2F17}" destId="{709A6885-0F6A-4AF8-880C-7AC8B2C64531}" srcOrd="9" destOrd="0" presId="urn:microsoft.com/office/officeart/2005/8/layout/process4"/>
    <dgm:cxn modelId="{A61B39F8-2404-4457-9D01-FCB27F7C670E}" type="presParOf" srcId="{92C21356-C83E-4C7D-9D56-DF5F6E2C2F17}" destId="{6D1911EF-BB01-4CE7-87DF-4DAC2F14F72F}" srcOrd="10" destOrd="0" presId="urn:microsoft.com/office/officeart/2005/8/layout/process4"/>
    <dgm:cxn modelId="{0DAA743D-8C62-465C-AA79-2BDC73DDCAF4}" type="presParOf" srcId="{6D1911EF-BB01-4CE7-87DF-4DAC2F14F72F}" destId="{E397D03F-D2AB-4C87-828E-14E3F7266B27}" srcOrd="0" destOrd="0" presId="urn:microsoft.com/office/officeart/2005/8/layout/process4"/>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914E8A9-C38A-4A75-8E93-C635530462DC}" type="doc">
      <dgm:prSet loTypeId="urn:microsoft.com/office/officeart/2005/8/layout/radial4" loCatId="relationship" qsTypeId="urn:microsoft.com/office/officeart/2005/8/quickstyle/simple1" qsCatId="simple" csTypeId="urn:microsoft.com/office/officeart/2005/8/colors/accent1_2" csCatId="accent1" phldr="1"/>
      <dgm:spPr/>
      <dgm:t>
        <a:bodyPr/>
        <a:lstStyle/>
        <a:p>
          <a:endParaRPr lang="sr-Latn-RS"/>
        </a:p>
      </dgm:t>
    </dgm:pt>
    <dgm:pt modelId="{96E6E119-B442-46DA-8DE3-1A91B0FE8676}">
      <dgm:prSet phldrT="[Tekst]"/>
      <dgm:spPr/>
      <dgm:t>
        <a:bodyPr/>
        <a:lstStyle/>
        <a:p>
          <a:r>
            <a:rPr lang="en-US" dirty="0"/>
            <a:t>Simulator  (sequencing mode)</a:t>
          </a:r>
          <a:endParaRPr lang="sr-Latn-RS" dirty="0"/>
        </a:p>
      </dgm:t>
    </dgm:pt>
    <dgm:pt modelId="{EAFBD356-AC96-4353-9457-797B9CB8C086}" type="parTrans" cxnId="{85F6955E-10A0-44EE-8955-C072866C60D8}">
      <dgm:prSet/>
      <dgm:spPr/>
      <dgm:t>
        <a:bodyPr/>
        <a:lstStyle/>
        <a:p>
          <a:endParaRPr lang="sr-Latn-RS"/>
        </a:p>
      </dgm:t>
    </dgm:pt>
    <dgm:pt modelId="{CDC1C842-89AD-4AB9-A514-D4DF0F0FF991}" type="sibTrans" cxnId="{85F6955E-10A0-44EE-8955-C072866C60D8}">
      <dgm:prSet/>
      <dgm:spPr/>
      <dgm:t>
        <a:bodyPr/>
        <a:lstStyle/>
        <a:p>
          <a:endParaRPr lang="sr-Latn-RS"/>
        </a:p>
      </dgm:t>
    </dgm:pt>
    <dgm:pt modelId="{AF20D7AE-ABF2-40EC-9363-EE14033C6A47}">
      <dgm:prSet phldrT="[Tekst]"/>
      <dgm:spPr>
        <a:solidFill>
          <a:schemeClr val="accent1">
            <a:lumMod val="40000"/>
            <a:lumOff val="60000"/>
          </a:schemeClr>
        </a:solidFill>
      </dgm:spPr>
      <dgm:t>
        <a:bodyPr/>
        <a:lstStyle/>
        <a:p>
          <a:r>
            <a:rPr lang="en-US" dirty="0"/>
            <a:t>Insert size</a:t>
          </a:r>
        </a:p>
        <a:p>
          <a:r>
            <a:rPr lang="en-US" dirty="0"/>
            <a:t>Read length </a:t>
          </a:r>
          <a:endParaRPr lang="sr-Latn-RS" dirty="0"/>
        </a:p>
      </dgm:t>
    </dgm:pt>
    <dgm:pt modelId="{F3FF7431-88BA-4FA0-94EE-125CA90E5D1B}" type="parTrans" cxnId="{9DB44D71-8977-4422-9F50-A2E04BE84079}">
      <dgm:prSet/>
      <dgm:spPr/>
      <dgm:t>
        <a:bodyPr/>
        <a:lstStyle/>
        <a:p>
          <a:endParaRPr lang="sr-Latn-RS"/>
        </a:p>
      </dgm:t>
    </dgm:pt>
    <dgm:pt modelId="{C9E37428-1796-4D23-A5C2-0BF21357CA22}" type="sibTrans" cxnId="{9DB44D71-8977-4422-9F50-A2E04BE84079}">
      <dgm:prSet/>
      <dgm:spPr/>
      <dgm:t>
        <a:bodyPr/>
        <a:lstStyle/>
        <a:p>
          <a:endParaRPr lang="sr-Latn-RS"/>
        </a:p>
      </dgm:t>
    </dgm:pt>
    <dgm:pt modelId="{8653B972-30F0-4B25-AF75-585BC6FC6AFD}">
      <dgm:prSet phldrT="[Tekst]"/>
      <dgm:spPr>
        <a:solidFill>
          <a:schemeClr val="accent1">
            <a:lumMod val="40000"/>
            <a:lumOff val="60000"/>
          </a:schemeClr>
        </a:solidFill>
      </dgm:spPr>
      <dgm:t>
        <a:bodyPr/>
        <a:lstStyle/>
        <a:p>
          <a:r>
            <a:rPr lang="en-US" dirty="0"/>
            <a:t>Coverage</a:t>
          </a:r>
        </a:p>
        <a:p>
          <a:r>
            <a:rPr lang="en-US" dirty="0"/>
            <a:t>Average quality </a:t>
          </a:r>
          <a:endParaRPr lang="sr-Latn-RS" dirty="0"/>
        </a:p>
      </dgm:t>
    </dgm:pt>
    <dgm:pt modelId="{420D2B2B-688C-4BF2-9E7E-CD11E1F54BD5}" type="parTrans" cxnId="{F4047C1E-4E47-45D7-9FB4-4D17D92E3A75}">
      <dgm:prSet/>
      <dgm:spPr/>
      <dgm:t>
        <a:bodyPr/>
        <a:lstStyle/>
        <a:p>
          <a:endParaRPr lang="sr-Latn-RS"/>
        </a:p>
      </dgm:t>
    </dgm:pt>
    <dgm:pt modelId="{F7B98E34-1C13-40C6-B671-FD679906BFB9}" type="sibTrans" cxnId="{F4047C1E-4E47-45D7-9FB4-4D17D92E3A75}">
      <dgm:prSet/>
      <dgm:spPr/>
      <dgm:t>
        <a:bodyPr/>
        <a:lstStyle/>
        <a:p>
          <a:endParaRPr lang="sr-Latn-RS"/>
        </a:p>
      </dgm:t>
    </dgm:pt>
    <dgm:pt modelId="{9BFC97B9-B6ED-42F0-B3AB-35113A97CEE8}">
      <dgm:prSet phldrT="[Tekst]"/>
      <dgm:spPr>
        <a:solidFill>
          <a:schemeClr val="accent1">
            <a:lumMod val="40000"/>
            <a:lumOff val="60000"/>
          </a:schemeClr>
        </a:solidFill>
      </dgm:spPr>
      <dgm:t>
        <a:bodyPr/>
        <a:lstStyle/>
        <a:p>
          <a:r>
            <a:rPr lang="en-US" dirty="0"/>
            <a:t>SNV rate</a:t>
          </a:r>
        </a:p>
        <a:p>
          <a:r>
            <a:rPr lang="en-US" dirty="0"/>
            <a:t>Insertion rate</a:t>
          </a:r>
        </a:p>
        <a:p>
          <a:r>
            <a:rPr lang="en-US" dirty="0"/>
            <a:t>Deletion rate</a:t>
          </a:r>
        </a:p>
      </dgm:t>
    </dgm:pt>
    <dgm:pt modelId="{DC5B7711-1750-440A-8EC3-FDAA7D847D08}" type="parTrans" cxnId="{80C9C526-BB09-4F71-8627-DDB33770821E}">
      <dgm:prSet/>
      <dgm:spPr/>
      <dgm:t>
        <a:bodyPr/>
        <a:lstStyle/>
        <a:p>
          <a:endParaRPr lang="sr-Latn-RS"/>
        </a:p>
      </dgm:t>
    </dgm:pt>
    <dgm:pt modelId="{7CF8FFEF-92CB-4087-B31C-8053B3FF5949}" type="sibTrans" cxnId="{80C9C526-BB09-4F71-8627-DDB33770821E}">
      <dgm:prSet/>
      <dgm:spPr/>
      <dgm:t>
        <a:bodyPr/>
        <a:lstStyle/>
        <a:p>
          <a:endParaRPr lang="sr-Latn-RS"/>
        </a:p>
      </dgm:t>
    </dgm:pt>
    <dgm:pt modelId="{C8E39127-A1F2-487D-B65B-9A77841C5F49}">
      <dgm:prSet/>
      <dgm:spPr>
        <a:solidFill>
          <a:schemeClr val="accent1">
            <a:lumMod val="40000"/>
            <a:lumOff val="60000"/>
          </a:schemeClr>
        </a:solidFill>
      </dgm:spPr>
      <dgm:t>
        <a:bodyPr/>
        <a:lstStyle/>
        <a:p>
          <a:pPr algn="ctr"/>
          <a:r>
            <a:rPr lang="en-US" dirty="0"/>
            <a:t>Out SAM directory</a:t>
          </a:r>
        </a:p>
        <a:p>
          <a:pPr algn="ctr"/>
          <a:r>
            <a:rPr lang="en-US" dirty="0"/>
            <a:t>Out FASTQ directory</a:t>
          </a:r>
          <a:endParaRPr lang="sr-Latn-RS" dirty="0"/>
        </a:p>
      </dgm:t>
    </dgm:pt>
    <dgm:pt modelId="{DB1015DD-41A3-4D88-B947-7C93A465C6B8}" type="parTrans" cxnId="{63BFE730-C05B-4E78-894B-3ECB87067631}">
      <dgm:prSet/>
      <dgm:spPr/>
      <dgm:t>
        <a:bodyPr/>
        <a:lstStyle/>
        <a:p>
          <a:endParaRPr lang="sr-Latn-RS"/>
        </a:p>
      </dgm:t>
    </dgm:pt>
    <dgm:pt modelId="{4AD907A2-1189-436A-A2F2-C1729128EF95}" type="sibTrans" cxnId="{63BFE730-C05B-4E78-894B-3ECB87067631}">
      <dgm:prSet/>
      <dgm:spPr/>
      <dgm:t>
        <a:bodyPr/>
        <a:lstStyle/>
        <a:p>
          <a:endParaRPr lang="sr-Latn-RS"/>
        </a:p>
      </dgm:t>
    </dgm:pt>
    <dgm:pt modelId="{9474B83D-02E5-4567-8AC3-81A8E2DD7032}">
      <dgm:prSet/>
      <dgm:spPr>
        <a:solidFill>
          <a:schemeClr val="accent1">
            <a:lumMod val="40000"/>
            <a:lumOff val="60000"/>
          </a:schemeClr>
        </a:solidFill>
      </dgm:spPr>
      <dgm:t>
        <a:bodyPr/>
        <a:lstStyle/>
        <a:p>
          <a:r>
            <a:rPr lang="en-US" dirty="0"/>
            <a:t>Reference genome(FASTA)</a:t>
          </a:r>
          <a:endParaRPr lang="sr-Latn-RS" dirty="0"/>
        </a:p>
      </dgm:t>
    </dgm:pt>
    <dgm:pt modelId="{F270F92C-C431-4F95-A6ED-08764CB8DDF9}" type="parTrans" cxnId="{FF0B1EAE-1BA4-4B07-BE0C-B7A391499E41}">
      <dgm:prSet/>
      <dgm:spPr/>
      <dgm:t>
        <a:bodyPr/>
        <a:lstStyle/>
        <a:p>
          <a:endParaRPr lang="sr-Latn-RS"/>
        </a:p>
      </dgm:t>
    </dgm:pt>
    <dgm:pt modelId="{C96C4C16-A274-40A7-94C1-857E1FD30482}" type="sibTrans" cxnId="{FF0B1EAE-1BA4-4B07-BE0C-B7A391499E41}">
      <dgm:prSet/>
      <dgm:spPr/>
      <dgm:t>
        <a:bodyPr/>
        <a:lstStyle/>
        <a:p>
          <a:endParaRPr lang="sr-Latn-RS"/>
        </a:p>
      </dgm:t>
    </dgm:pt>
    <dgm:pt modelId="{26146A8E-2B9F-4218-8536-91D8C6E45A25}" type="pres">
      <dgm:prSet presAssocID="{A914E8A9-C38A-4A75-8E93-C635530462DC}" presName="cycle" presStyleCnt="0">
        <dgm:presLayoutVars>
          <dgm:chMax val="1"/>
          <dgm:dir/>
          <dgm:animLvl val="ctr"/>
          <dgm:resizeHandles val="exact"/>
        </dgm:presLayoutVars>
      </dgm:prSet>
      <dgm:spPr/>
    </dgm:pt>
    <dgm:pt modelId="{F0DE0073-52EA-46B7-BEE3-EAE6976A957E}" type="pres">
      <dgm:prSet presAssocID="{96E6E119-B442-46DA-8DE3-1A91B0FE8676}" presName="centerShape" presStyleLbl="node0" presStyleIdx="0" presStyleCnt="1" custLinFactNeighborX="68" custLinFactNeighborY="-151"/>
      <dgm:spPr/>
    </dgm:pt>
    <dgm:pt modelId="{2839CDCC-C4F4-4D09-A4E1-6F6AD041E7A7}" type="pres">
      <dgm:prSet presAssocID="{F3FF7431-88BA-4FA0-94EE-125CA90E5D1B}" presName="parTrans" presStyleLbl="bgSibTrans2D1" presStyleIdx="0" presStyleCnt="5" custLinFactNeighborX="7665" custLinFactNeighborY="14793"/>
      <dgm:spPr/>
    </dgm:pt>
    <dgm:pt modelId="{17688464-F296-4393-9D15-65D51B42D45A}" type="pres">
      <dgm:prSet presAssocID="{AF20D7AE-ABF2-40EC-9363-EE14033C6A47}" presName="node" presStyleLbl="node1" presStyleIdx="0" presStyleCnt="5" custScaleX="97790" custScaleY="54770" custRadScaleRad="80566" custRadScaleInc="113700">
        <dgm:presLayoutVars>
          <dgm:bulletEnabled val="1"/>
        </dgm:presLayoutVars>
      </dgm:prSet>
      <dgm:spPr/>
    </dgm:pt>
    <dgm:pt modelId="{65F410AF-2A1A-4D3B-9AFB-FB99786DABCC}" type="pres">
      <dgm:prSet presAssocID="{F270F92C-C431-4F95-A6ED-08764CB8DDF9}" presName="parTrans" presStyleLbl="bgSibTrans2D1" presStyleIdx="1" presStyleCnt="5" custLinFactNeighborX="11441" custLinFactNeighborY="191"/>
      <dgm:spPr/>
    </dgm:pt>
    <dgm:pt modelId="{441D7264-24A5-4FC9-BC70-F57091C47C86}" type="pres">
      <dgm:prSet presAssocID="{9474B83D-02E5-4567-8AC3-81A8E2DD7032}" presName="node" presStyleLbl="node1" presStyleIdx="1" presStyleCnt="5" custScaleX="100711" custScaleY="45940" custRadScaleRad="92516" custRadScaleInc="-124681">
        <dgm:presLayoutVars>
          <dgm:bulletEnabled val="1"/>
        </dgm:presLayoutVars>
      </dgm:prSet>
      <dgm:spPr/>
    </dgm:pt>
    <dgm:pt modelId="{3C30294D-0146-4482-A659-43F426F72120}" type="pres">
      <dgm:prSet presAssocID="{420D2B2B-688C-4BF2-9E7E-CD11E1F54BD5}" presName="parTrans" presStyleLbl="bgSibTrans2D1" presStyleIdx="2" presStyleCnt="5" custLinFactNeighborX="2709" custLinFactNeighborY="22601"/>
      <dgm:spPr/>
    </dgm:pt>
    <dgm:pt modelId="{A494E55E-A6AC-4958-AABC-42505E540526}" type="pres">
      <dgm:prSet presAssocID="{8653B972-30F0-4B25-AF75-585BC6FC6AFD}" presName="node" presStyleLbl="node1" presStyleIdx="2" presStyleCnt="5" custScaleX="92066" custScaleY="44083" custRadScaleRad="97545" custRadScaleInc="2885">
        <dgm:presLayoutVars>
          <dgm:bulletEnabled val="1"/>
        </dgm:presLayoutVars>
      </dgm:prSet>
      <dgm:spPr/>
    </dgm:pt>
    <dgm:pt modelId="{C3984F64-5281-4EDD-AD1B-DCB90E76C7B1}" type="pres">
      <dgm:prSet presAssocID="{DC5B7711-1750-440A-8EC3-FDAA7D847D08}" presName="parTrans" presStyleLbl="bgSibTrans2D1" presStyleIdx="3" presStyleCnt="5" custLinFactNeighborX="-1543" custLinFactNeighborY="29392"/>
      <dgm:spPr/>
    </dgm:pt>
    <dgm:pt modelId="{74B6B4E4-64F3-4DAC-88CD-2B35122811E6}" type="pres">
      <dgm:prSet presAssocID="{9BFC97B9-B6ED-42F0-B3AB-35113A97CEE8}" presName="node" presStyleLbl="node1" presStyleIdx="3" presStyleCnt="5" custScaleX="97509" custScaleY="61659">
        <dgm:presLayoutVars>
          <dgm:bulletEnabled val="1"/>
        </dgm:presLayoutVars>
      </dgm:prSet>
      <dgm:spPr/>
    </dgm:pt>
    <dgm:pt modelId="{56EBFB1D-9D4E-486E-A91E-7E09744E4D36}" type="pres">
      <dgm:prSet presAssocID="{DB1015DD-41A3-4D88-B947-7C93A465C6B8}" presName="parTrans" presStyleLbl="bgSibTrans2D1" presStyleIdx="4" presStyleCnt="5" custLinFactNeighborX="-9544" custLinFactNeighborY="-3767"/>
      <dgm:spPr/>
    </dgm:pt>
    <dgm:pt modelId="{4F06AE96-0B60-4E10-B2C4-D23551AC0EE9}" type="pres">
      <dgm:prSet presAssocID="{C8E39127-A1F2-487D-B65B-9A77841C5F49}" presName="node" presStyleLbl="node1" presStyleIdx="4" presStyleCnt="5" custScaleX="86270" custScaleY="50478" custRadScaleRad="102120" custRadScaleInc="1521">
        <dgm:presLayoutVars>
          <dgm:bulletEnabled val="1"/>
        </dgm:presLayoutVars>
      </dgm:prSet>
      <dgm:spPr/>
    </dgm:pt>
  </dgm:ptLst>
  <dgm:cxnLst>
    <dgm:cxn modelId="{ED4A3701-8D5D-4440-89AA-E7F60A991484}" type="presOf" srcId="{DB1015DD-41A3-4D88-B947-7C93A465C6B8}" destId="{56EBFB1D-9D4E-486E-A91E-7E09744E4D36}" srcOrd="0" destOrd="0" presId="urn:microsoft.com/office/officeart/2005/8/layout/radial4"/>
    <dgm:cxn modelId="{F4047C1E-4E47-45D7-9FB4-4D17D92E3A75}" srcId="{96E6E119-B442-46DA-8DE3-1A91B0FE8676}" destId="{8653B972-30F0-4B25-AF75-585BC6FC6AFD}" srcOrd="2" destOrd="0" parTransId="{420D2B2B-688C-4BF2-9E7E-CD11E1F54BD5}" sibTransId="{F7B98E34-1C13-40C6-B671-FD679906BFB9}"/>
    <dgm:cxn modelId="{BBD06624-A82D-4546-9213-3DAFAFBF1668}" type="presOf" srcId="{F270F92C-C431-4F95-A6ED-08764CB8DDF9}" destId="{65F410AF-2A1A-4D3B-9AFB-FB99786DABCC}" srcOrd="0" destOrd="0" presId="urn:microsoft.com/office/officeart/2005/8/layout/radial4"/>
    <dgm:cxn modelId="{46435E25-1AF8-475E-B7C5-89E953A7B019}" type="presOf" srcId="{DC5B7711-1750-440A-8EC3-FDAA7D847D08}" destId="{C3984F64-5281-4EDD-AD1B-DCB90E76C7B1}" srcOrd="0" destOrd="0" presId="urn:microsoft.com/office/officeart/2005/8/layout/radial4"/>
    <dgm:cxn modelId="{80C9C526-BB09-4F71-8627-DDB33770821E}" srcId="{96E6E119-B442-46DA-8DE3-1A91B0FE8676}" destId="{9BFC97B9-B6ED-42F0-B3AB-35113A97CEE8}" srcOrd="3" destOrd="0" parTransId="{DC5B7711-1750-440A-8EC3-FDAA7D847D08}" sibTransId="{7CF8FFEF-92CB-4087-B31C-8053B3FF5949}"/>
    <dgm:cxn modelId="{63BFE730-C05B-4E78-894B-3ECB87067631}" srcId="{96E6E119-B442-46DA-8DE3-1A91B0FE8676}" destId="{C8E39127-A1F2-487D-B65B-9A77841C5F49}" srcOrd="4" destOrd="0" parTransId="{DB1015DD-41A3-4D88-B947-7C93A465C6B8}" sibTransId="{4AD907A2-1189-436A-A2F2-C1729128EF95}"/>
    <dgm:cxn modelId="{85F6955E-10A0-44EE-8955-C072866C60D8}" srcId="{A914E8A9-C38A-4A75-8E93-C635530462DC}" destId="{96E6E119-B442-46DA-8DE3-1A91B0FE8676}" srcOrd="0" destOrd="0" parTransId="{EAFBD356-AC96-4353-9457-797B9CB8C086}" sibTransId="{CDC1C842-89AD-4AB9-A514-D4DF0F0FF991}"/>
    <dgm:cxn modelId="{C3AB845F-8C01-4CFD-B6D9-12D5EBD4E58E}" type="presOf" srcId="{9474B83D-02E5-4567-8AC3-81A8E2DD7032}" destId="{441D7264-24A5-4FC9-BC70-F57091C47C86}" srcOrd="0" destOrd="0" presId="urn:microsoft.com/office/officeart/2005/8/layout/radial4"/>
    <dgm:cxn modelId="{4AD73B65-88B5-46F8-A6E2-48283ED66E98}" type="presOf" srcId="{F3FF7431-88BA-4FA0-94EE-125CA90E5D1B}" destId="{2839CDCC-C4F4-4D09-A4E1-6F6AD041E7A7}" srcOrd="0" destOrd="0" presId="urn:microsoft.com/office/officeart/2005/8/layout/radial4"/>
    <dgm:cxn modelId="{9DB44D71-8977-4422-9F50-A2E04BE84079}" srcId="{96E6E119-B442-46DA-8DE3-1A91B0FE8676}" destId="{AF20D7AE-ABF2-40EC-9363-EE14033C6A47}" srcOrd="0" destOrd="0" parTransId="{F3FF7431-88BA-4FA0-94EE-125CA90E5D1B}" sibTransId="{C9E37428-1796-4D23-A5C2-0BF21357CA22}"/>
    <dgm:cxn modelId="{DB735A74-8803-4974-9096-E14CD174CBDF}" type="presOf" srcId="{96E6E119-B442-46DA-8DE3-1A91B0FE8676}" destId="{F0DE0073-52EA-46B7-BEE3-EAE6976A957E}" srcOrd="0" destOrd="0" presId="urn:microsoft.com/office/officeart/2005/8/layout/radial4"/>
    <dgm:cxn modelId="{DBB07455-67E5-4695-A22F-E39D7C7AABE6}" type="presOf" srcId="{A914E8A9-C38A-4A75-8E93-C635530462DC}" destId="{26146A8E-2B9F-4218-8536-91D8C6E45A25}" srcOrd="0" destOrd="0" presId="urn:microsoft.com/office/officeart/2005/8/layout/radial4"/>
    <dgm:cxn modelId="{2256C356-0D42-4D26-AA6C-21222E8BB62A}" type="presOf" srcId="{9BFC97B9-B6ED-42F0-B3AB-35113A97CEE8}" destId="{74B6B4E4-64F3-4DAC-88CD-2B35122811E6}" srcOrd="0" destOrd="0" presId="urn:microsoft.com/office/officeart/2005/8/layout/radial4"/>
    <dgm:cxn modelId="{FF0B1EAE-1BA4-4B07-BE0C-B7A391499E41}" srcId="{96E6E119-B442-46DA-8DE3-1A91B0FE8676}" destId="{9474B83D-02E5-4567-8AC3-81A8E2DD7032}" srcOrd="1" destOrd="0" parTransId="{F270F92C-C431-4F95-A6ED-08764CB8DDF9}" sibTransId="{C96C4C16-A274-40A7-94C1-857E1FD30482}"/>
    <dgm:cxn modelId="{9DF408E0-859F-4C6A-928E-D7A5C0AD3A71}" type="presOf" srcId="{AF20D7AE-ABF2-40EC-9363-EE14033C6A47}" destId="{17688464-F296-4393-9D15-65D51B42D45A}" srcOrd="0" destOrd="0" presId="urn:microsoft.com/office/officeart/2005/8/layout/radial4"/>
    <dgm:cxn modelId="{20BFB6E0-5719-43DE-84EF-90CE697B2E01}" type="presOf" srcId="{C8E39127-A1F2-487D-B65B-9A77841C5F49}" destId="{4F06AE96-0B60-4E10-B2C4-D23551AC0EE9}" srcOrd="0" destOrd="0" presId="urn:microsoft.com/office/officeart/2005/8/layout/radial4"/>
    <dgm:cxn modelId="{94ADD7E6-957A-498B-A07D-EE0A8BD7303E}" type="presOf" srcId="{8653B972-30F0-4B25-AF75-585BC6FC6AFD}" destId="{A494E55E-A6AC-4958-AABC-42505E540526}" srcOrd="0" destOrd="0" presId="urn:microsoft.com/office/officeart/2005/8/layout/radial4"/>
    <dgm:cxn modelId="{B20565F0-EA57-45AB-96D4-1972DD0853DC}" type="presOf" srcId="{420D2B2B-688C-4BF2-9E7E-CD11E1F54BD5}" destId="{3C30294D-0146-4482-A659-43F426F72120}" srcOrd="0" destOrd="0" presId="urn:microsoft.com/office/officeart/2005/8/layout/radial4"/>
    <dgm:cxn modelId="{5C168AC5-1BD0-4CE4-B7B4-C5854E97ED1A}" type="presParOf" srcId="{26146A8E-2B9F-4218-8536-91D8C6E45A25}" destId="{F0DE0073-52EA-46B7-BEE3-EAE6976A957E}" srcOrd="0" destOrd="0" presId="urn:microsoft.com/office/officeart/2005/8/layout/radial4"/>
    <dgm:cxn modelId="{F71BF1A6-53F6-4590-B66C-80154B1AE584}" type="presParOf" srcId="{26146A8E-2B9F-4218-8536-91D8C6E45A25}" destId="{2839CDCC-C4F4-4D09-A4E1-6F6AD041E7A7}" srcOrd="1" destOrd="0" presId="urn:microsoft.com/office/officeart/2005/8/layout/radial4"/>
    <dgm:cxn modelId="{7506919E-C4F5-4927-9DB1-B4A85073C1AD}" type="presParOf" srcId="{26146A8E-2B9F-4218-8536-91D8C6E45A25}" destId="{17688464-F296-4393-9D15-65D51B42D45A}" srcOrd="2" destOrd="0" presId="urn:microsoft.com/office/officeart/2005/8/layout/radial4"/>
    <dgm:cxn modelId="{30C12DEB-39DF-42F9-89CC-ECDC2F708C45}" type="presParOf" srcId="{26146A8E-2B9F-4218-8536-91D8C6E45A25}" destId="{65F410AF-2A1A-4D3B-9AFB-FB99786DABCC}" srcOrd="3" destOrd="0" presId="urn:microsoft.com/office/officeart/2005/8/layout/radial4"/>
    <dgm:cxn modelId="{90CC65BA-1002-4D12-962F-F6AFFB3D03A6}" type="presParOf" srcId="{26146A8E-2B9F-4218-8536-91D8C6E45A25}" destId="{441D7264-24A5-4FC9-BC70-F57091C47C86}" srcOrd="4" destOrd="0" presId="urn:microsoft.com/office/officeart/2005/8/layout/radial4"/>
    <dgm:cxn modelId="{D0217ADC-FEC3-4198-A3C2-04C7FD5AA684}" type="presParOf" srcId="{26146A8E-2B9F-4218-8536-91D8C6E45A25}" destId="{3C30294D-0146-4482-A659-43F426F72120}" srcOrd="5" destOrd="0" presId="urn:microsoft.com/office/officeart/2005/8/layout/radial4"/>
    <dgm:cxn modelId="{572BFD6D-2AA5-4059-AA65-4ADD8B30DACF}" type="presParOf" srcId="{26146A8E-2B9F-4218-8536-91D8C6E45A25}" destId="{A494E55E-A6AC-4958-AABC-42505E540526}" srcOrd="6" destOrd="0" presId="urn:microsoft.com/office/officeart/2005/8/layout/radial4"/>
    <dgm:cxn modelId="{AA5C3D07-98B9-4338-93A6-E2F4A1A4263A}" type="presParOf" srcId="{26146A8E-2B9F-4218-8536-91D8C6E45A25}" destId="{C3984F64-5281-4EDD-AD1B-DCB90E76C7B1}" srcOrd="7" destOrd="0" presId="urn:microsoft.com/office/officeart/2005/8/layout/radial4"/>
    <dgm:cxn modelId="{E6A52101-2693-4A8F-9051-517A3AAC3A39}" type="presParOf" srcId="{26146A8E-2B9F-4218-8536-91D8C6E45A25}" destId="{74B6B4E4-64F3-4DAC-88CD-2B35122811E6}" srcOrd="8" destOrd="0" presId="urn:microsoft.com/office/officeart/2005/8/layout/radial4"/>
    <dgm:cxn modelId="{A2975AA6-E319-4BC6-9BA6-78B7B4149AE8}" type="presParOf" srcId="{26146A8E-2B9F-4218-8536-91D8C6E45A25}" destId="{56EBFB1D-9D4E-486E-A91E-7E09744E4D36}" srcOrd="9" destOrd="0" presId="urn:microsoft.com/office/officeart/2005/8/layout/radial4"/>
    <dgm:cxn modelId="{77444DD4-2926-4AA5-BE79-5391DD665163}" type="presParOf" srcId="{26146A8E-2B9F-4218-8536-91D8C6E45A25}" destId="{4F06AE96-0B60-4E10-B2C4-D23551AC0EE9}" srcOrd="10" destOrd="0" presId="urn:microsoft.com/office/officeart/2005/8/layout/radial4"/>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5CF9AF2-BDEB-46EB-9260-D3E16BA08C45}" type="doc">
      <dgm:prSet loTypeId="urn:microsoft.com/office/officeart/2011/layout/RadialPictureList" loCatId="picture" qsTypeId="urn:microsoft.com/office/officeart/2005/8/quickstyle/simple1" qsCatId="simple" csTypeId="urn:microsoft.com/office/officeart/2005/8/colors/accent1_2" csCatId="accent1" phldr="1"/>
      <dgm:spPr/>
      <dgm:t>
        <a:bodyPr/>
        <a:lstStyle/>
        <a:p>
          <a:endParaRPr lang="sr-Latn-RS"/>
        </a:p>
      </dgm:t>
    </dgm:pt>
    <dgm:pt modelId="{64039272-3078-4494-848D-9CC4A81FB609}">
      <dgm:prSet phldrT="[Tekst]"/>
      <dgm:spPr/>
      <dgm:t>
        <a:bodyPr/>
        <a:lstStyle/>
        <a:p>
          <a:r>
            <a:rPr lang="en-US" dirty="0"/>
            <a:t>Test genomes</a:t>
          </a:r>
          <a:endParaRPr lang="sr-Latn-RS" dirty="0"/>
        </a:p>
      </dgm:t>
    </dgm:pt>
    <dgm:pt modelId="{E3730A1E-4041-45D1-B319-8EDABDB7A881}" type="parTrans" cxnId="{EFDD70B6-28E0-4DC9-AC7F-BCD5883B5085}">
      <dgm:prSet/>
      <dgm:spPr/>
      <dgm:t>
        <a:bodyPr/>
        <a:lstStyle/>
        <a:p>
          <a:endParaRPr lang="sr-Latn-RS"/>
        </a:p>
      </dgm:t>
    </dgm:pt>
    <dgm:pt modelId="{7C2E07EC-315C-455C-844B-9ED860BA8085}" type="sibTrans" cxnId="{EFDD70B6-28E0-4DC9-AC7F-BCD5883B5085}">
      <dgm:prSet/>
      <dgm:spPr/>
      <dgm:t>
        <a:bodyPr/>
        <a:lstStyle/>
        <a:p>
          <a:endParaRPr lang="sr-Latn-RS"/>
        </a:p>
      </dgm:t>
    </dgm:pt>
    <dgm:pt modelId="{0C1CBDA3-B4E6-43F7-BBCD-DD692012F0F2}">
      <dgm:prSet phldrT="[Tekst]" custT="1"/>
      <dgm:spPr/>
      <dgm:t>
        <a:bodyPr/>
        <a:lstStyle/>
        <a:p>
          <a:r>
            <a:rPr lang="en-US" sz="1800" i="1" dirty="0"/>
            <a:t>Human herpesvirus</a:t>
          </a:r>
        </a:p>
        <a:p>
          <a:r>
            <a:rPr lang="en-US" sz="1800" i="1" dirty="0"/>
            <a:t>151 KB</a:t>
          </a:r>
          <a:endParaRPr lang="sr-Latn-RS" sz="1800" i="1" dirty="0"/>
        </a:p>
      </dgm:t>
    </dgm:pt>
    <dgm:pt modelId="{129F3D66-E956-4366-AE7F-AC0835112A29}" type="parTrans" cxnId="{31FB9C32-8DB3-4697-84FD-3D4E6C1EA1A5}">
      <dgm:prSet/>
      <dgm:spPr/>
      <dgm:t>
        <a:bodyPr/>
        <a:lstStyle/>
        <a:p>
          <a:endParaRPr lang="sr-Latn-RS"/>
        </a:p>
      </dgm:t>
    </dgm:pt>
    <dgm:pt modelId="{0140B43E-16FB-4494-823E-E6192255FB40}" type="sibTrans" cxnId="{31FB9C32-8DB3-4697-84FD-3D4E6C1EA1A5}">
      <dgm:prSet/>
      <dgm:spPr/>
      <dgm:t>
        <a:bodyPr/>
        <a:lstStyle/>
        <a:p>
          <a:endParaRPr lang="sr-Latn-RS"/>
        </a:p>
      </dgm:t>
    </dgm:pt>
    <dgm:pt modelId="{BE02EF93-7FBE-4CFE-8392-48BB49954A39}">
      <dgm:prSet phldrT="[Tekst]" custT="1"/>
      <dgm:spPr/>
      <dgm:t>
        <a:bodyPr/>
        <a:lstStyle/>
        <a:p>
          <a:r>
            <a:rPr lang="en-US" sz="1800" i="1" dirty="0"/>
            <a:t>     Clostridium tetani</a:t>
          </a:r>
        </a:p>
        <a:p>
          <a:r>
            <a:rPr lang="en-US" sz="1800" i="1" dirty="0"/>
            <a:t>     2.79 MB</a:t>
          </a:r>
          <a:endParaRPr lang="sr-Latn-RS" sz="1800" i="1" dirty="0"/>
        </a:p>
      </dgm:t>
    </dgm:pt>
    <dgm:pt modelId="{43425284-5DF7-4BDC-ABB3-0621D719FC64}" type="parTrans" cxnId="{1522FA5B-6137-4B45-8638-59FE68BDF45F}">
      <dgm:prSet/>
      <dgm:spPr/>
      <dgm:t>
        <a:bodyPr/>
        <a:lstStyle/>
        <a:p>
          <a:endParaRPr lang="sr-Latn-RS"/>
        </a:p>
      </dgm:t>
    </dgm:pt>
    <dgm:pt modelId="{8C38412E-3EB8-42B5-949B-C99235AED443}" type="sibTrans" cxnId="{1522FA5B-6137-4B45-8638-59FE68BDF45F}">
      <dgm:prSet/>
      <dgm:spPr/>
      <dgm:t>
        <a:bodyPr/>
        <a:lstStyle/>
        <a:p>
          <a:endParaRPr lang="sr-Latn-RS"/>
        </a:p>
      </dgm:t>
    </dgm:pt>
    <dgm:pt modelId="{3E10FB99-C409-4DD0-9490-FF26B5DA0387}">
      <dgm:prSet phldrT="[Tekst]" custT="1"/>
      <dgm:spPr/>
      <dgm:t>
        <a:bodyPr/>
        <a:lstStyle/>
        <a:p>
          <a:r>
            <a:rPr lang="en-US" sz="1800" i="1" dirty="0"/>
            <a:t>Mycobacterium tuberculosis</a:t>
          </a:r>
        </a:p>
        <a:p>
          <a:r>
            <a:rPr lang="en-US" sz="1800" i="1" dirty="0"/>
            <a:t>4.25 MB</a:t>
          </a:r>
          <a:endParaRPr lang="sr-Latn-RS" sz="1800" i="1" dirty="0"/>
        </a:p>
      </dgm:t>
    </dgm:pt>
    <dgm:pt modelId="{B696D60F-E4F2-4439-9AEF-BA8C0D2A3D59}" type="parTrans" cxnId="{2E06D064-8A1C-4512-AA40-D5626627234B}">
      <dgm:prSet/>
      <dgm:spPr/>
      <dgm:t>
        <a:bodyPr/>
        <a:lstStyle/>
        <a:p>
          <a:endParaRPr lang="sr-Latn-RS"/>
        </a:p>
      </dgm:t>
    </dgm:pt>
    <dgm:pt modelId="{F13F6B6E-755F-4FD8-A20F-7F1EF9EDADB8}" type="sibTrans" cxnId="{2E06D064-8A1C-4512-AA40-D5626627234B}">
      <dgm:prSet/>
      <dgm:spPr/>
      <dgm:t>
        <a:bodyPr/>
        <a:lstStyle/>
        <a:p>
          <a:endParaRPr lang="sr-Latn-RS"/>
        </a:p>
      </dgm:t>
    </dgm:pt>
    <dgm:pt modelId="{200C8CA7-663B-4A93-8607-30681AC8CFFE}" type="pres">
      <dgm:prSet presAssocID="{45CF9AF2-BDEB-46EB-9260-D3E16BA08C45}" presName="Name0" presStyleCnt="0">
        <dgm:presLayoutVars>
          <dgm:chMax val="1"/>
          <dgm:chPref val="1"/>
          <dgm:dir/>
          <dgm:resizeHandles/>
        </dgm:presLayoutVars>
      </dgm:prSet>
      <dgm:spPr/>
    </dgm:pt>
    <dgm:pt modelId="{805E0797-3168-4C21-9A22-1231DC37069A}" type="pres">
      <dgm:prSet presAssocID="{64039272-3078-4494-848D-9CC4A81FB609}" presName="Parent" presStyleLbl="node1" presStyleIdx="0" presStyleCnt="2">
        <dgm:presLayoutVars>
          <dgm:chMax val="4"/>
          <dgm:chPref val="3"/>
        </dgm:presLayoutVars>
      </dgm:prSet>
      <dgm:spPr/>
    </dgm:pt>
    <dgm:pt modelId="{90F5E2FB-D884-462A-BE80-ECA5344E194B}" type="pres">
      <dgm:prSet presAssocID="{0C1CBDA3-B4E6-43F7-BBCD-DD692012F0F2}" presName="Accent" presStyleLbl="node1" presStyleIdx="1" presStyleCnt="2"/>
      <dgm:spPr/>
    </dgm:pt>
    <dgm:pt modelId="{D23029DE-9884-4DC5-AE33-FD4A25070021}" type="pres">
      <dgm:prSet presAssocID="{0C1CBDA3-B4E6-43F7-BBCD-DD692012F0F2}" presName="Image1" presStyleLbl="fgImgPlace1" presStyleIdx="0" presStyleCnt="3"/>
      <dgm:spPr>
        <a:blipFill>
          <a:blip xmlns:r="http://schemas.openxmlformats.org/officeDocument/2006/relationships" r:embed="rId1">
            <a:extLst>
              <a:ext uri="{28A0092B-C50C-407E-A947-70E740481C1C}">
                <a14:useLocalDpi xmlns:a14="http://schemas.microsoft.com/office/drawing/2010/main" val="0"/>
              </a:ext>
            </a:extLst>
          </a:blip>
          <a:srcRect/>
          <a:stretch>
            <a:fillRect l="-24000" r="-24000"/>
          </a:stretch>
        </a:blipFill>
      </dgm:spPr>
    </dgm:pt>
    <dgm:pt modelId="{6579188E-3E49-4288-B6F9-2ACB3FE2D41C}" type="pres">
      <dgm:prSet presAssocID="{0C1CBDA3-B4E6-43F7-BBCD-DD692012F0F2}" presName="Child1" presStyleLbl="revTx" presStyleIdx="0" presStyleCnt="3" custScaleX="138248" custLinFactNeighborX="23136" custLinFactNeighborY="-2334">
        <dgm:presLayoutVars>
          <dgm:chMax val="0"/>
          <dgm:chPref val="0"/>
          <dgm:bulletEnabled val="1"/>
        </dgm:presLayoutVars>
      </dgm:prSet>
      <dgm:spPr/>
    </dgm:pt>
    <dgm:pt modelId="{246704C8-1CEA-4E42-804D-B145236A1E04}" type="pres">
      <dgm:prSet presAssocID="{BE02EF93-7FBE-4CFE-8392-48BB49954A39}" presName="Image2" presStyleCnt="0"/>
      <dgm:spPr/>
    </dgm:pt>
    <dgm:pt modelId="{78D27FB9-C24D-4051-AC1B-15A7894C455D}" type="pres">
      <dgm:prSet presAssocID="{BE02EF93-7FBE-4CFE-8392-48BB49954A39}" presName="Image" presStyleLbl="fgImgPlace1" presStyleIdx="1" presStyleCnt="3"/>
      <dgm:spPr>
        <a:blipFill>
          <a:blip xmlns:r="http://schemas.openxmlformats.org/officeDocument/2006/relationships" r:embed="rId2">
            <a:extLst>
              <a:ext uri="{28A0092B-C50C-407E-A947-70E740481C1C}">
                <a14:useLocalDpi xmlns:a14="http://schemas.microsoft.com/office/drawing/2010/main" val="0"/>
              </a:ext>
            </a:extLst>
          </a:blip>
          <a:srcRect/>
          <a:stretch>
            <a:fillRect l="-17000" r="-17000"/>
          </a:stretch>
        </a:blipFill>
      </dgm:spPr>
    </dgm:pt>
    <dgm:pt modelId="{E074EE5A-B87C-4500-953F-1215425CE326}" type="pres">
      <dgm:prSet presAssocID="{BE02EF93-7FBE-4CFE-8392-48BB49954A39}" presName="Child2" presStyleLbl="revTx" presStyleIdx="1" presStyleCnt="3" custScaleX="138928" custLinFactNeighborX="5772" custLinFactNeighborY="363">
        <dgm:presLayoutVars>
          <dgm:chMax val="0"/>
          <dgm:chPref val="0"/>
          <dgm:bulletEnabled val="1"/>
        </dgm:presLayoutVars>
      </dgm:prSet>
      <dgm:spPr/>
    </dgm:pt>
    <dgm:pt modelId="{17CD5117-F9B5-4E5A-B18C-9751495F108E}" type="pres">
      <dgm:prSet presAssocID="{3E10FB99-C409-4DD0-9490-FF26B5DA0387}" presName="Image3" presStyleCnt="0"/>
      <dgm:spPr/>
    </dgm:pt>
    <dgm:pt modelId="{BFD5A235-CE17-4E88-8F0D-A738C871716E}" type="pres">
      <dgm:prSet presAssocID="{3E10FB99-C409-4DD0-9490-FF26B5DA0387}" presName="Image" presStyleLbl="fgImgPlac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a:stretch>
            <a:fillRect l="-2000" r="-2000"/>
          </a:stretch>
        </a:blipFill>
      </dgm:spPr>
    </dgm:pt>
    <dgm:pt modelId="{C8FC1C50-87A6-48D3-A1AC-2CA0AEE4A8F2}" type="pres">
      <dgm:prSet presAssocID="{3E10FB99-C409-4DD0-9490-FF26B5DA0387}" presName="Child3" presStyleLbl="revTx" presStyleIdx="2" presStyleCnt="3" custScaleX="138248" custLinFactNeighborX="17673" custLinFactNeighborY="-954">
        <dgm:presLayoutVars>
          <dgm:chMax val="0"/>
          <dgm:chPref val="0"/>
          <dgm:bulletEnabled val="1"/>
        </dgm:presLayoutVars>
      </dgm:prSet>
      <dgm:spPr/>
    </dgm:pt>
  </dgm:ptLst>
  <dgm:cxnLst>
    <dgm:cxn modelId="{87D3A405-0711-46FA-ADA6-951600E059BB}" type="presOf" srcId="{BE02EF93-7FBE-4CFE-8392-48BB49954A39}" destId="{E074EE5A-B87C-4500-953F-1215425CE326}" srcOrd="0" destOrd="0" presId="urn:microsoft.com/office/officeart/2011/layout/RadialPictureList"/>
    <dgm:cxn modelId="{31FB9C32-8DB3-4697-84FD-3D4E6C1EA1A5}" srcId="{64039272-3078-4494-848D-9CC4A81FB609}" destId="{0C1CBDA3-B4E6-43F7-BBCD-DD692012F0F2}" srcOrd="0" destOrd="0" parTransId="{129F3D66-E956-4366-AE7F-AC0835112A29}" sibTransId="{0140B43E-16FB-4494-823E-E6192255FB40}"/>
    <dgm:cxn modelId="{1522FA5B-6137-4B45-8638-59FE68BDF45F}" srcId="{64039272-3078-4494-848D-9CC4A81FB609}" destId="{BE02EF93-7FBE-4CFE-8392-48BB49954A39}" srcOrd="1" destOrd="0" parTransId="{43425284-5DF7-4BDC-ABB3-0621D719FC64}" sibTransId="{8C38412E-3EB8-42B5-949B-C99235AED443}"/>
    <dgm:cxn modelId="{8932495E-9816-4B4D-AD7A-70006FF1E4BE}" type="presOf" srcId="{45CF9AF2-BDEB-46EB-9260-D3E16BA08C45}" destId="{200C8CA7-663B-4A93-8607-30681AC8CFFE}" srcOrd="0" destOrd="0" presId="urn:microsoft.com/office/officeart/2011/layout/RadialPictureList"/>
    <dgm:cxn modelId="{2E06D064-8A1C-4512-AA40-D5626627234B}" srcId="{64039272-3078-4494-848D-9CC4A81FB609}" destId="{3E10FB99-C409-4DD0-9490-FF26B5DA0387}" srcOrd="2" destOrd="0" parTransId="{B696D60F-E4F2-4439-9AEF-BA8C0D2A3D59}" sibTransId="{F13F6B6E-755F-4FD8-A20F-7F1EF9EDADB8}"/>
    <dgm:cxn modelId="{C7838D6D-95D3-446F-BDDD-D5F48F70D2AC}" type="presOf" srcId="{64039272-3078-4494-848D-9CC4A81FB609}" destId="{805E0797-3168-4C21-9A22-1231DC37069A}" srcOrd="0" destOrd="0" presId="urn:microsoft.com/office/officeart/2011/layout/RadialPictureList"/>
    <dgm:cxn modelId="{CE9C9983-58D6-43F1-B56B-A0ABB05A856A}" type="presOf" srcId="{0C1CBDA3-B4E6-43F7-BBCD-DD692012F0F2}" destId="{6579188E-3E49-4288-B6F9-2ACB3FE2D41C}" srcOrd="0" destOrd="0" presId="urn:microsoft.com/office/officeart/2011/layout/RadialPictureList"/>
    <dgm:cxn modelId="{714E619C-219A-46DC-B2F9-7F30C5FD9A67}" type="presOf" srcId="{3E10FB99-C409-4DD0-9490-FF26B5DA0387}" destId="{C8FC1C50-87A6-48D3-A1AC-2CA0AEE4A8F2}" srcOrd="0" destOrd="0" presId="urn:microsoft.com/office/officeart/2011/layout/RadialPictureList"/>
    <dgm:cxn modelId="{EFDD70B6-28E0-4DC9-AC7F-BCD5883B5085}" srcId="{45CF9AF2-BDEB-46EB-9260-D3E16BA08C45}" destId="{64039272-3078-4494-848D-9CC4A81FB609}" srcOrd="0" destOrd="0" parTransId="{E3730A1E-4041-45D1-B319-8EDABDB7A881}" sibTransId="{7C2E07EC-315C-455C-844B-9ED860BA8085}"/>
    <dgm:cxn modelId="{78A40A89-7FDB-4682-BC18-951AACFC1BC7}" type="presParOf" srcId="{200C8CA7-663B-4A93-8607-30681AC8CFFE}" destId="{805E0797-3168-4C21-9A22-1231DC37069A}" srcOrd="0" destOrd="0" presId="urn:microsoft.com/office/officeart/2011/layout/RadialPictureList"/>
    <dgm:cxn modelId="{BD17BCE3-ED10-437E-9E0C-6C3772CB7167}" type="presParOf" srcId="{200C8CA7-663B-4A93-8607-30681AC8CFFE}" destId="{90F5E2FB-D884-462A-BE80-ECA5344E194B}" srcOrd="1" destOrd="0" presId="urn:microsoft.com/office/officeart/2011/layout/RadialPictureList"/>
    <dgm:cxn modelId="{34D73CF6-597C-4AEE-9C06-73FCA2BC38A1}" type="presParOf" srcId="{200C8CA7-663B-4A93-8607-30681AC8CFFE}" destId="{D23029DE-9884-4DC5-AE33-FD4A25070021}" srcOrd="2" destOrd="0" presId="urn:microsoft.com/office/officeart/2011/layout/RadialPictureList"/>
    <dgm:cxn modelId="{2BCF7755-4B1B-4841-A48F-D67642733173}" type="presParOf" srcId="{200C8CA7-663B-4A93-8607-30681AC8CFFE}" destId="{6579188E-3E49-4288-B6F9-2ACB3FE2D41C}" srcOrd="3" destOrd="0" presId="urn:microsoft.com/office/officeart/2011/layout/RadialPictureList"/>
    <dgm:cxn modelId="{B9900679-E55D-4223-A6E2-EEB936449D0E}" type="presParOf" srcId="{200C8CA7-663B-4A93-8607-30681AC8CFFE}" destId="{246704C8-1CEA-4E42-804D-B145236A1E04}" srcOrd="4" destOrd="0" presId="urn:microsoft.com/office/officeart/2011/layout/RadialPictureList"/>
    <dgm:cxn modelId="{F05CEA06-0625-474D-B5E1-4D8DA28D237D}" type="presParOf" srcId="{246704C8-1CEA-4E42-804D-B145236A1E04}" destId="{78D27FB9-C24D-4051-AC1B-15A7894C455D}" srcOrd="0" destOrd="0" presId="urn:microsoft.com/office/officeart/2011/layout/RadialPictureList"/>
    <dgm:cxn modelId="{9738B9BD-A2C4-474B-8841-7B279F36574D}" type="presParOf" srcId="{200C8CA7-663B-4A93-8607-30681AC8CFFE}" destId="{E074EE5A-B87C-4500-953F-1215425CE326}" srcOrd="5" destOrd="0" presId="urn:microsoft.com/office/officeart/2011/layout/RadialPictureList"/>
    <dgm:cxn modelId="{374006A2-5671-41B2-B2D9-FF75674AFF20}" type="presParOf" srcId="{200C8CA7-663B-4A93-8607-30681AC8CFFE}" destId="{17CD5117-F9B5-4E5A-B18C-9751495F108E}" srcOrd="6" destOrd="0" presId="urn:microsoft.com/office/officeart/2011/layout/RadialPictureList"/>
    <dgm:cxn modelId="{721F1781-1329-4FFA-ABCB-039D6B82A507}" type="presParOf" srcId="{17CD5117-F9B5-4E5A-B18C-9751495F108E}" destId="{BFD5A235-CE17-4E88-8F0D-A738C871716E}" srcOrd="0" destOrd="0" presId="urn:microsoft.com/office/officeart/2011/layout/RadialPictureList"/>
    <dgm:cxn modelId="{8BC0C9A2-4666-465D-858E-3E8B381F91A9}" type="presParOf" srcId="{200C8CA7-663B-4A93-8607-30681AC8CFFE}" destId="{C8FC1C50-87A6-48D3-A1AC-2CA0AEE4A8F2}" srcOrd="7" destOrd="0" presId="urn:microsoft.com/office/officeart/2011/layout/RadialPictureLis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E696AC8-89E0-4ACC-BE31-AE89A29C5AD1}">
      <dsp:nvSpPr>
        <dsp:cNvPr id="0" name=""/>
        <dsp:cNvSpPr/>
      </dsp:nvSpPr>
      <dsp:spPr>
        <a:xfrm>
          <a:off x="0" y="3822949"/>
          <a:ext cx="4611517" cy="501491"/>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n-US" sz="1700" kern="1200" dirty="0"/>
            <a:t>Creating alignments/writing to SAM file</a:t>
          </a:r>
          <a:endParaRPr lang="sr-Latn-RS" sz="1700" kern="1200" dirty="0"/>
        </a:p>
      </dsp:txBody>
      <dsp:txXfrm>
        <a:off x="0" y="3822949"/>
        <a:ext cx="4611517" cy="501491"/>
      </dsp:txXfrm>
    </dsp:sp>
    <dsp:sp modelId="{8D3A370B-3001-4573-8560-6E8F36AB2883}">
      <dsp:nvSpPr>
        <dsp:cNvPr id="0" name=""/>
        <dsp:cNvSpPr/>
      </dsp:nvSpPr>
      <dsp:spPr>
        <a:xfrm rot="10800000">
          <a:off x="0" y="3057132"/>
          <a:ext cx="4611517" cy="771294"/>
        </a:xfrm>
        <a:prstGeom prst="upArrowCallout">
          <a:avLst/>
        </a:prstGeom>
        <a:solidFill>
          <a:schemeClr val="accent2">
            <a:hueOff val="1476202"/>
            <a:satOff val="3214"/>
            <a:lumOff val="-43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n-US" sz="1700" kern="1200" dirty="0"/>
            <a:t>Writing paired reads to FASTQ file</a:t>
          </a:r>
          <a:endParaRPr lang="sr-Latn-RS" sz="1700" kern="1200" dirty="0"/>
        </a:p>
      </dsp:txBody>
      <dsp:txXfrm rot="10800000">
        <a:off x="0" y="3057132"/>
        <a:ext cx="4611517" cy="501164"/>
      </dsp:txXfrm>
    </dsp:sp>
    <dsp:sp modelId="{4F6E314F-44F8-486E-91F6-39A07AA9A7E1}">
      <dsp:nvSpPr>
        <dsp:cNvPr id="0" name=""/>
        <dsp:cNvSpPr/>
      </dsp:nvSpPr>
      <dsp:spPr>
        <a:xfrm rot="10800000">
          <a:off x="0" y="2293360"/>
          <a:ext cx="4611517" cy="771294"/>
        </a:xfrm>
        <a:prstGeom prst="upArrowCallout">
          <a:avLst/>
        </a:prstGeom>
        <a:solidFill>
          <a:schemeClr val="accent2">
            <a:hueOff val="2952403"/>
            <a:satOff val="6429"/>
            <a:lumOff val="-862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n-US" sz="1700" kern="1200" dirty="0"/>
            <a:t>Adding sequencing errors</a:t>
          </a:r>
          <a:endParaRPr lang="sr-Latn-RS" sz="1700" kern="1200" dirty="0"/>
        </a:p>
      </dsp:txBody>
      <dsp:txXfrm rot="10800000">
        <a:off x="0" y="2293360"/>
        <a:ext cx="4611517" cy="501164"/>
      </dsp:txXfrm>
    </dsp:sp>
    <dsp:sp modelId="{7F137974-BCA4-43F5-8B79-BE70AC7336DB}">
      <dsp:nvSpPr>
        <dsp:cNvPr id="0" name=""/>
        <dsp:cNvSpPr/>
      </dsp:nvSpPr>
      <dsp:spPr>
        <a:xfrm rot="10800000">
          <a:off x="0" y="1529588"/>
          <a:ext cx="4611517" cy="771294"/>
        </a:xfrm>
        <a:prstGeom prst="upArrowCallout">
          <a:avLst/>
        </a:prstGeom>
        <a:solidFill>
          <a:schemeClr val="accent2">
            <a:hueOff val="4428605"/>
            <a:satOff val="9643"/>
            <a:lumOff val="-1294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n-US" sz="1700" kern="1200" dirty="0"/>
            <a:t>Paired-end reads creation</a:t>
          </a:r>
          <a:endParaRPr lang="sr-Latn-RS" sz="1700" kern="1200" dirty="0"/>
        </a:p>
      </dsp:txBody>
      <dsp:txXfrm rot="10800000">
        <a:off x="0" y="1529588"/>
        <a:ext cx="4611517" cy="501164"/>
      </dsp:txXfrm>
    </dsp:sp>
    <dsp:sp modelId="{4126DBEA-E964-4B03-96FE-E57B397ABC01}">
      <dsp:nvSpPr>
        <dsp:cNvPr id="0" name=""/>
        <dsp:cNvSpPr/>
      </dsp:nvSpPr>
      <dsp:spPr>
        <a:xfrm rot="10800000">
          <a:off x="0" y="765817"/>
          <a:ext cx="4611517" cy="771294"/>
        </a:xfrm>
        <a:prstGeom prst="upArrowCallout">
          <a:avLst/>
        </a:prstGeom>
        <a:solidFill>
          <a:schemeClr val="accent2">
            <a:hueOff val="5904806"/>
            <a:satOff val="12858"/>
            <a:lumOff val="-1725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n-US" sz="1700" kern="1200" dirty="0"/>
            <a:t>Genome sequence fragmentation</a:t>
          </a:r>
          <a:endParaRPr lang="sr-Latn-RS" sz="1700" kern="1200" dirty="0"/>
        </a:p>
      </dsp:txBody>
      <dsp:txXfrm rot="10800000">
        <a:off x="0" y="765817"/>
        <a:ext cx="4611517" cy="501164"/>
      </dsp:txXfrm>
    </dsp:sp>
    <dsp:sp modelId="{E397D03F-D2AB-4C87-828E-14E3F7266B27}">
      <dsp:nvSpPr>
        <dsp:cNvPr id="0" name=""/>
        <dsp:cNvSpPr/>
      </dsp:nvSpPr>
      <dsp:spPr>
        <a:xfrm rot="10800000">
          <a:off x="0" y="0"/>
          <a:ext cx="4611517" cy="771294"/>
        </a:xfrm>
        <a:prstGeom prst="upArrowCallout">
          <a:avLst/>
        </a:prstGeom>
        <a:solidFill>
          <a:schemeClr val="accent2">
            <a:hueOff val="7381008"/>
            <a:satOff val="16072"/>
            <a:lumOff val="-2156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n-US" sz="1700" kern="1200" dirty="0"/>
            <a:t>FASTA file parsing</a:t>
          </a:r>
          <a:endParaRPr lang="sr-Latn-RS" sz="1700" kern="1200" dirty="0"/>
        </a:p>
      </dsp:txBody>
      <dsp:txXfrm rot="10800000">
        <a:off x="0" y="0"/>
        <a:ext cx="4611517" cy="50116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0DE0073-52EA-46B7-BEE3-EAE6976A957E}">
      <dsp:nvSpPr>
        <dsp:cNvPr id="0" name=""/>
        <dsp:cNvSpPr/>
      </dsp:nvSpPr>
      <dsp:spPr>
        <a:xfrm>
          <a:off x="1695178" y="1488515"/>
          <a:ext cx="1151394" cy="1151394"/>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t>Simulator  (sequencing mode)</a:t>
          </a:r>
          <a:endParaRPr lang="sr-Latn-RS" sz="1100" kern="1200" dirty="0"/>
        </a:p>
      </dsp:txBody>
      <dsp:txXfrm>
        <a:off x="1863796" y="1657133"/>
        <a:ext cx="814158" cy="814158"/>
      </dsp:txXfrm>
    </dsp:sp>
    <dsp:sp modelId="{2839CDCC-C4F4-4D09-A4E1-6F6AD041E7A7}">
      <dsp:nvSpPr>
        <dsp:cNvPr id="0" name=""/>
        <dsp:cNvSpPr/>
      </dsp:nvSpPr>
      <dsp:spPr>
        <a:xfrm rot="13242367">
          <a:off x="1207201" y="1303465"/>
          <a:ext cx="740999" cy="328147"/>
        </a:xfrm>
        <a:prstGeom prst="lef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17688464-F296-4393-9D15-65D51B42D45A}">
      <dsp:nvSpPr>
        <dsp:cNvPr id="0" name=""/>
        <dsp:cNvSpPr/>
      </dsp:nvSpPr>
      <dsp:spPr>
        <a:xfrm>
          <a:off x="705215" y="937728"/>
          <a:ext cx="1069651" cy="479270"/>
        </a:xfrm>
        <a:prstGeom prst="roundRect">
          <a:avLst>
            <a:gd name="adj" fmla="val 10000"/>
          </a:avLst>
        </a:prstGeom>
        <a:solidFill>
          <a:schemeClr val="accent1">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355600">
            <a:lnSpc>
              <a:spcPct val="90000"/>
            </a:lnSpc>
            <a:spcBef>
              <a:spcPct val="0"/>
            </a:spcBef>
            <a:spcAft>
              <a:spcPct val="35000"/>
            </a:spcAft>
            <a:buNone/>
          </a:pPr>
          <a:r>
            <a:rPr lang="en-US" sz="800" kern="1200" dirty="0"/>
            <a:t>Insert size</a:t>
          </a:r>
        </a:p>
        <a:p>
          <a:pPr marL="0" lvl="0" indent="0" algn="ctr" defTabSz="355600">
            <a:lnSpc>
              <a:spcPct val="90000"/>
            </a:lnSpc>
            <a:spcBef>
              <a:spcPct val="0"/>
            </a:spcBef>
            <a:spcAft>
              <a:spcPct val="35000"/>
            </a:spcAft>
            <a:buNone/>
          </a:pPr>
          <a:r>
            <a:rPr lang="en-US" sz="800" kern="1200" dirty="0"/>
            <a:t>Read length </a:t>
          </a:r>
          <a:endParaRPr lang="sr-Latn-RS" sz="800" kern="1200" dirty="0"/>
        </a:p>
      </dsp:txBody>
      <dsp:txXfrm>
        <a:off x="719252" y="951765"/>
        <a:ext cx="1041577" cy="451196"/>
      </dsp:txXfrm>
    </dsp:sp>
    <dsp:sp modelId="{65F410AF-2A1A-4D3B-9AFB-FB99786DABCC}">
      <dsp:nvSpPr>
        <dsp:cNvPr id="0" name=""/>
        <dsp:cNvSpPr/>
      </dsp:nvSpPr>
      <dsp:spPr>
        <a:xfrm rot="10795675">
          <a:off x="812257" y="1902147"/>
          <a:ext cx="935505" cy="328147"/>
        </a:xfrm>
        <a:prstGeom prst="lef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41D7264-24A5-4FC9-BC70-F57091C47C86}">
      <dsp:nvSpPr>
        <dsp:cNvPr id="0" name=""/>
        <dsp:cNvSpPr/>
      </dsp:nvSpPr>
      <dsp:spPr>
        <a:xfrm>
          <a:off x="154425" y="1865181"/>
          <a:ext cx="1101602" cy="402002"/>
        </a:xfrm>
        <a:prstGeom prst="roundRect">
          <a:avLst>
            <a:gd name="adj" fmla="val 10000"/>
          </a:avLst>
        </a:prstGeom>
        <a:solidFill>
          <a:schemeClr val="accent1">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355600">
            <a:lnSpc>
              <a:spcPct val="90000"/>
            </a:lnSpc>
            <a:spcBef>
              <a:spcPct val="0"/>
            </a:spcBef>
            <a:spcAft>
              <a:spcPct val="35000"/>
            </a:spcAft>
            <a:buNone/>
          </a:pPr>
          <a:r>
            <a:rPr lang="en-US" sz="800" kern="1200" dirty="0"/>
            <a:t>Reference genome(FASTA)</a:t>
          </a:r>
          <a:endParaRPr lang="sr-Latn-RS" sz="800" kern="1200" dirty="0"/>
        </a:p>
      </dsp:txBody>
      <dsp:txXfrm>
        <a:off x="166199" y="1876955"/>
        <a:ext cx="1078054" cy="378454"/>
      </dsp:txXfrm>
    </dsp:sp>
    <dsp:sp modelId="{3C30294D-0146-4482-A659-43F426F72120}">
      <dsp:nvSpPr>
        <dsp:cNvPr id="0" name=""/>
        <dsp:cNvSpPr/>
      </dsp:nvSpPr>
      <dsp:spPr>
        <a:xfrm rot="16257702">
          <a:off x="1812925" y="835663"/>
          <a:ext cx="1008783" cy="328147"/>
        </a:xfrm>
        <a:prstGeom prst="lef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494E55E-A6AC-4958-AABC-42505E540526}">
      <dsp:nvSpPr>
        <dsp:cNvPr id="0" name=""/>
        <dsp:cNvSpPr/>
      </dsp:nvSpPr>
      <dsp:spPr>
        <a:xfrm>
          <a:off x="1794934" y="228375"/>
          <a:ext cx="1007040" cy="385752"/>
        </a:xfrm>
        <a:prstGeom prst="roundRect">
          <a:avLst>
            <a:gd name="adj" fmla="val 10000"/>
          </a:avLst>
        </a:prstGeom>
        <a:solidFill>
          <a:schemeClr val="accent1">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355600">
            <a:lnSpc>
              <a:spcPct val="90000"/>
            </a:lnSpc>
            <a:spcBef>
              <a:spcPct val="0"/>
            </a:spcBef>
            <a:spcAft>
              <a:spcPct val="35000"/>
            </a:spcAft>
            <a:buNone/>
          </a:pPr>
          <a:r>
            <a:rPr lang="en-US" sz="800" kern="1200" dirty="0"/>
            <a:t>Coverage</a:t>
          </a:r>
        </a:p>
        <a:p>
          <a:pPr marL="0" lvl="0" indent="0" algn="ctr" defTabSz="355600">
            <a:lnSpc>
              <a:spcPct val="90000"/>
            </a:lnSpc>
            <a:spcBef>
              <a:spcPct val="0"/>
            </a:spcBef>
            <a:spcAft>
              <a:spcPct val="35000"/>
            </a:spcAft>
            <a:buNone/>
          </a:pPr>
          <a:r>
            <a:rPr lang="en-US" sz="800" kern="1200" dirty="0"/>
            <a:t>Average quality </a:t>
          </a:r>
          <a:endParaRPr lang="sr-Latn-RS" sz="800" kern="1200" dirty="0"/>
        </a:p>
      </dsp:txBody>
      <dsp:txXfrm>
        <a:off x="1806232" y="239673"/>
        <a:ext cx="984444" cy="363156"/>
      </dsp:txXfrm>
    </dsp:sp>
    <dsp:sp modelId="{C3984F64-5281-4EDD-AD1B-DCB90E76C7B1}">
      <dsp:nvSpPr>
        <dsp:cNvPr id="0" name=""/>
        <dsp:cNvSpPr/>
      </dsp:nvSpPr>
      <dsp:spPr>
        <a:xfrm rot="18904048">
          <a:off x="2552416" y="1176860"/>
          <a:ext cx="1047901" cy="328147"/>
        </a:xfrm>
        <a:prstGeom prst="lef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4B6B4E4-64F3-4DAC-88CD-2B35122811E6}">
      <dsp:nvSpPr>
        <dsp:cNvPr id="0" name=""/>
        <dsp:cNvSpPr/>
      </dsp:nvSpPr>
      <dsp:spPr>
        <a:xfrm>
          <a:off x="2930172" y="604656"/>
          <a:ext cx="1066577" cy="539553"/>
        </a:xfrm>
        <a:prstGeom prst="roundRect">
          <a:avLst>
            <a:gd name="adj" fmla="val 10000"/>
          </a:avLst>
        </a:prstGeom>
        <a:solidFill>
          <a:schemeClr val="accent1">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355600">
            <a:lnSpc>
              <a:spcPct val="90000"/>
            </a:lnSpc>
            <a:spcBef>
              <a:spcPct val="0"/>
            </a:spcBef>
            <a:spcAft>
              <a:spcPct val="35000"/>
            </a:spcAft>
            <a:buNone/>
          </a:pPr>
          <a:r>
            <a:rPr lang="en-US" sz="800" kern="1200" dirty="0"/>
            <a:t>SNV rate</a:t>
          </a:r>
        </a:p>
        <a:p>
          <a:pPr marL="0" lvl="0" indent="0" algn="ctr" defTabSz="355600">
            <a:lnSpc>
              <a:spcPct val="90000"/>
            </a:lnSpc>
            <a:spcBef>
              <a:spcPct val="0"/>
            </a:spcBef>
            <a:spcAft>
              <a:spcPct val="35000"/>
            </a:spcAft>
            <a:buNone/>
          </a:pPr>
          <a:r>
            <a:rPr lang="en-US" sz="800" kern="1200" dirty="0"/>
            <a:t>Insertion rate</a:t>
          </a:r>
        </a:p>
        <a:p>
          <a:pPr marL="0" lvl="0" indent="0" algn="ctr" defTabSz="355600">
            <a:lnSpc>
              <a:spcPct val="90000"/>
            </a:lnSpc>
            <a:spcBef>
              <a:spcPct val="0"/>
            </a:spcBef>
            <a:spcAft>
              <a:spcPct val="35000"/>
            </a:spcAft>
            <a:buNone/>
          </a:pPr>
          <a:r>
            <a:rPr lang="en-US" sz="800" kern="1200" dirty="0"/>
            <a:t>Deletion rate</a:t>
          </a:r>
        </a:p>
      </dsp:txBody>
      <dsp:txXfrm>
        <a:off x="2945975" y="620459"/>
        <a:ext cx="1034971" cy="507947"/>
      </dsp:txXfrm>
    </dsp:sp>
    <dsp:sp modelId="{56EBFB1D-9D4E-486E-A91E-7E09744E4D36}">
      <dsp:nvSpPr>
        <dsp:cNvPr id="0" name=""/>
        <dsp:cNvSpPr/>
      </dsp:nvSpPr>
      <dsp:spPr>
        <a:xfrm rot="43077">
          <a:off x="2806091" y="1902577"/>
          <a:ext cx="1084581" cy="328147"/>
        </a:xfrm>
        <a:prstGeom prst="lef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F06AE96-0B60-4E10-B2C4-D23551AC0EE9}">
      <dsp:nvSpPr>
        <dsp:cNvPr id="0" name=""/>
        <dsp:cNvSpPr/>
      </dsp:nvSpPr>
      <dsp:spPr>
        <a:xfrm>
          <a:off x="3522322" y="1864951"/>
          <a:ext cx="943642" cy="441712"/>
        </a:xfrm>
        <a:prstGeom prst="roundRect">
          <a:avLst>
            <a:gd name="adj" fmla="val 10000"/>
          </a:avLst>
        </a:prstGeom>
        <a:solidFill>
          <a:schemeClr val="accent1">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355600">
            <a:lnSpc>
              <a:spcPct val="90000"/>
            </a:lnSpc>
            <a:spcBef>
              <a:spcPct val="0"/>
            </a:spcBef>
            <a:spcAft>
              <a:spcPct val="35000"/>
            </a:spcAft>
            <a:buNone/>
          </a:pPr>
          <a:r>
            <a:rPr lang="en-US" sz="800" kern="1200" dirty="0"/>
            <a:t>Out SAM directory</a:t>
          </a:r>
        </a:p>
        <a:p>
          <a:pPr marL="0" lvl="0" indent="0" algn="ctr" defTabSz="355600">
            <a:lnSpc>
              <a:spcPct val="90000"/>
            </a:lnSpc>
            <a:spcBef>
              <a:spcPct val="0"/>
            </a:spcBef>
            <a:spcAft>
              <a:spcPct val="35000"/>
            </a:spcAft>
            <a:buNone/>
          </a:pPr>
          <a:r>
            <a:rPr lang="en-US" sz="800" kern="1200" dirty="0"/>
            <a:t>Out FASTQ directory</a:t>
          </a:r>
          <a:endParaRPr lang="sr-Latn-RS" sz="800" kern="1200" dirty="0"/>
        </a:p>
      </dsp:txBody>
      <dsp:txXfrm>
        <a:off x="3535259" y="1877888"/>
        <a:ext cx="917768" cy="41583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5E0797-3168-4C21-9A22-1231DC37069A}">
      <dsp:nvSpPr>
        <dsp:cNvPr id="0" name=""/>
        <dsp:cNvSpPr/>
      </dsp:nvSpPr>
      <dsp:spPr>
        <a:xfrm>
          <a:off x="1383327" y="1558585"/>
          <a:ext cx="2803077" cy="2803215"/>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43180" rIns="43180" bIns="43180" numCol="1" spcCol="1270" anchor="ctr" anchorCtr="0">
          <a:noAutofit/>
        </a:bodyPr>
        <a:lstStyle/>
        <a:p>
          <a:pPr marL="0" lvl="0" indent="0" algn="ctr" defTabSz="1511300">
            <a:lnSpc>
              <a:spcPct val="90000"/>
            </a:lnSpc>
            <a:spcBef>
              <a:spcPct val="0"/>
            </a:spcBef>
            <a:spcAft>
              <a:spcPct val="35000"/>
            </a:spcAft>
            <a:buNone/>
          </a:pPr>
          <a:r>
            <a:rPr lang="en-US" sz="3400" kern="1200" dirty="0"/>
            <a:t>Test genomes</a:t>
          </a:r>
          <a:endParaRPr lang="sr-Latn-RS" sz="3400" kern="1200" dirty="0"/>
        </a:p>
      </dsp:txBody>
      <dsp:txXfrm>
        <a:off x="1793828" y="1969106"/>
        <a:ext cx="1982075" cy="1982173"/>
      </dsp:txXfrm>
    </dsp:sp>
    <dsp:sp modelId="{90F5E2FB-D884-462A-BE80-ECA5344E194B}">
      <dsp:nvSpPr>
        <dsp:cNvPr id="0" name=""/>
        <dsp:cNvSpPr/>
      </dsp:nvSpPr>
      <dsp:spPr>
        <a:xfrm>
          <a:off x="-62179" y="0"/>
          <a:ext cx="5650540" cy="5890346"/>
        </a:xfrm>
        <a:prstGeom prst="blockArc">
          <a:avLst>
            <a:gd name="adj1" fmla="val 17527788"/>
            <a:gd name="adj2" fmla="val 4119114"/>
            <a:gd name="adj3" fmla="val 575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23029DE-9884-4DC5-AE33-FD4A25070021}">
      <dsp:nvSpPr>
        <dsp:cNvPr id="0" name=""/>
        <dsp:cNvSpPr/>
      </dsp:nvSpPr>
      <dsp:spPr>
        <a:xfrm>
          <a:off x="4098468" y="496556"/>
          <a:ext cx="1501618" cy="1502038"/>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24000" r="-24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579188E-3E49-4288-B6F9-2ACB3FE2D41C}">
      <dsp:nvSpPr>
        <dsp:cNvPr id="0" name=""/>
        <dsp:cNvSpPr/>
      </dsp:nvSpPr>
      <dsp:spPr>
        <a:xfrm>
          <a:off x="5794625" y="486776"/>
          <a:ext cx="2778749" cy="14537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l" defTabSz="800100">
            <a:lnSpc>
              <a:spcPct val="90000"/>
            </a:lnSpc>
            <a:spcBef>
              <a:spcPct val="0"/>
            </a:spcBef>
            <a:spcAft>
              <a:spcPct val="10000"/>
            </a:spcAft>
            <a:buNone/>
          </a:pPr>
          <a:r>
            <a:rPr lang="en-US" sz="1800" i="1" kern="1200" dirty="0"/>
            <a:t>Human herpesvirus</a:t>
          </a:r>
        </a:p>
        <a:p>
          <a:pPr marL="0" lvl="0" indent="0" algn="l" defTabSz="800100">
            <a:lnSpc>
              <a:spcPct val="90000"/>
            </a:lnSpc>
            <a:spcBef>
              <a:spcPct val="0"/>
            </a:spcBef>
            <a:spcAft>
              <a:spcPct val="10000"/>
            </a:spcAft>
            <a:buNone/>
          </a:pPr>
          <a:r>
            <a:rPr lang="en-US" sz="1800" i="1" kern="1200" dirty="0"/>
            <a:t>151 KB</a:t>
          </a:r>
          <a:endParaRPr lang="sr-Latn-RS" sz="1800" i="1" kern="1200" dirty="0"/>
        </a:p>
      </dsp:txBody>
      <dsp:txXfrm>
        <a:off x="5794625" y="486776"/>
        <a:ext cx="2778749" cy="1453737"/>
      </dsp:txXfrm>
    </dsp:sp>
    <dsp:sp modelId="{78D27FB9-C24D-4051-AC1B-15A7894C455D}">
      <dsp:nvSpPr>
        <dsp:cNvPr id="0" name=""/>
        <dsp:cNvSpPr/>
      </dsp:nvSpPr>
      <dsp:spPr>
        <a:xfrm>
          <a:off x="4678848" y="2205345"/>
          <a:ext cx="1501618" cy="1502038"/>
        </a:xfrm>
        <a:prstGeom prst="ellipse">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17000" r="-17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074EE5A-B87C-4500-953F-1215425CE326}">
      <dsp:nvSpPr>
        <dsp:cNvPr id="0" name=""/>
        <dsp:cNvSpPr/>
      </dsp:nvSpPr>
      <dsp:spPr>
        <a:xfrm>
          <a:off x="5911518" y="2231827"/>
          <a:ext cx="2792417" cy="14537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l" defTabSz="800100">
            <a:lnSpc>
              <a:spcPct val="90000"/>
            </a:lnSpc>
            <a:spcBef>
              <a:spcPct val="0"/>
            </a:spcBef>
            <a:spcAft>
              <a:spcPct val="10000"/>
            </a:spcAft>
            <a:buNone/>
          </a:pPr>
          <a:r>
            <a:rPr lang="en-US" sz="1800" i="1" kern="1200" dirty="0"/>
            <a:t>     Clostridium tetani</a:t>
          </a:r>
        </a:p>
        <a:p>
          <a:pPr marL="0" lvl="0" indent="0" algn="l" defTabSz="800100">
            <a:lnSpc>
              <a:spcPct val="90000"/>
            </a:lnSpc>
            <a:spcBef>
              <a:spcPct val="0"/>
            </a:spcBef>
            <a:spcAft>
              <a:spcPct val="10000"/>
            </a:spcAft>
            <a:buNone/>
          </a:pPr>
          <a:r>
            <a:rPr lang="en-US" sz="1800" i="1" kern="1200" dirty="0"/>
            <a:t>     2.79 MB</a:t>
          </a:r>
          <a:endParaRPr lang="sr-Latn-RS" sz="1800" i="1" kern="1200" dirty="0"/>
        </a:p>
      </dsp:txBody>
      <dsp:txXfrm>
        <a:off x="5911518" y="2231827"/>
        <a:ext cx="2792417" cy="1453737"/>
      </dsp:txXfrm>
    </dsp:sp>
    <dsp:sp modelId="{BFD5A235-CE17-4E88-8F0D-A738C871716E}">
      <dsp:nvSpPr>
        <dsp:cNvPr id="0" name=""/>
        <dsp:cNvSpPr/>
      </dsp:nvSpPr>
      <dsp:spPr>
        <a:xfrm>
          <a:off x="4098468" y="3938285"/>
          <a:ext cx="1501618" cy="1502038"/>
        </a:xfrm>
        <a:prstGeom prst="ellipse">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2000" r="-2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8FC1C50-87A6-48D3-A1AC-2CA0AEE4A8F2}">
      <dsp:nvSpPr>
        <dsp:cNvPr id="0" name=""/>
        <dsp:cNvSpPr/>
      </dsp:nvSpPr>
      <dsp:spPr>
        <a:xfrm>
          <a:off x="5684820" y="3955046"/>
          <a:ext cx="2778749" cy="14537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l" defTabSz="800100">
            <a:lnSpc>
              <a:spcPct val="90000"/>
            </a:lnSpc>
            <a:spcBef>
              <a:spcPct val="0"/>
            </a:spcBef>
            <a:spcAft>
              <a:spcPct val="10000"/>
            </a:spcAft>
            <a:buNone/>
          </a:pPr>
          <a:r>
            <a:rPr lang="en-US" sz="1800" i="1" kern="1200" dirty="0"/>
            <a:t>Mycobacterium tuberculosis</a:t>
          </a:r>
        </a:p>
        <a:p>
          <a:pPr marL="0" lvl="0" indent="0" algn="l" defTabSz="800100">
            <a:lnSpc>
              <a:spcPct val="90000"/>
            </a:lnSpc>
            <a:spcBef>
              <a:spcPct val="0"/>
            </a:spcBef>
            <a:spcAft>
              <a:spcPct val="10000"/>
            </a:spcAft>
            <a:buNone/>
          </a:pPr>
          <a:r>
            <a:rPr lang="en-US" sz="1800" i="1" kern="1200" dirty="0"/>
            <a:t>4.25 MB</a:t>
          </a:r>
          <a:endParaRPr lang="sr-Latn-RS" sz="1800" i="1" kern="1200" dirty="0"/>
        </a:p>
      </dsp:txBody>
      <dsp:txXfrm>
        <a:off x="5684820" y="3955046"/>
        <a:ext cx="2778749" cy="1453737"/>
      </dsp:txXfrm>
    </dsp:sp>
  </dsp:spTree>
</dsp:drawing>
</file>

<file path=ppt/diagrams/layout1.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radial4">
  <dgm:title val=""/>
  <dgm:desc val=""/>
  <dgm:catLst>
    <dgm:cat type="relationship" pri="19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t modelId="11"/>
        <dgm:pt modelId="12"/>
      </dgm:ptLst>
      <dgm:cxnLst>
        <dgm:cxn modelId="2" srcId="0" destId="1" srcOrd="0" destOrd="0"/>
        <dgm:cxn modelId="15" srcId="1" destId="11" srcOrd="0" destOrd="0"/>
        <dgm:cxn modelId="16" srcId="1" destId="12" srcOrd="1"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0"/>
              <dgm:param type="spanAng" val="360"/>
              <dgm:param type="ctrShpMap" val="fNode"/>
            </dgm:alg>
          </dgm:if>
          <dgm:else name="Name4">
            <dgm:choose name="Name5">
              <dgm:if name="Name6" axis="ch ch" ptType="node node" st="1 1" cnt="1 0" func="cnt" op="lte" val="3">
                <dgm:alg type="cycle">
                  <dgm:param type="stAng" val="-55"/>
                  <dgm:param type="spanAng" val="110"/>
                  <dgm:param type="ctrShpMap" val="fNode"/>
                </dgm:alg>
              </dgm:if>
              <dgm:else name="Name7">
                <dgm:choose name="Name8">
                  <dgm:if name="Name9" axis="ch ch" ptType="node node" st="1 1" cnt="1 0" func="cnt" op="equ" val="4">
                    <dgm:alg type="cycle">
                      <dgm:param type="stAng" val="-75"/>
                      <dgm:param type="spanAng" val="150"/>
                      <dgm:param type="ctrShpMap" val="fNode"/>
                    </dgm:alg>
                  </dgm:if>
                  <dgm:else name="Name10">
                    <dgm:alg type="cycle">
                      <dgm:param type="stAng" val="-90"/>
                      <dgm:param type="spanAng" val="180"/>
                      <dgm:param type="ctrShpMap" val="fNode"/>
                    </dgm:alg>
                  </dgm:else>
                </dgm:choose>
              </dgm:else>
            </dgm:choose>
          </dgm:else>
        </dgm:choose>
      </dgm:if>
      <dgm:else name="Name11">
        <dgm:choose name="Name12">
          <dgm:if name="Name13" axis="ch ch" ptType="node node" st="1 1" cnt="1 0" func="cnt" op="lte" val="1">
            <dgm:alg type="cycle">
              <dgm:param type="stAng" val="0"/>
              <dgm:param type="spanAng" val="-360"/>
              <dgm:param type="ctrShpMap" val="fNode"/>
            </dgm:alg>
          </dgm:if>
          <dgm:else name="Name14">
            <dgm:choose name="Name15">
              <dgm:if name="Name16" axis="ch ch" ptType="node node" st="1 1" cnt="1 0" func="cnt" op="lte" val="3">
                <dgm:alg type="cycle">
                  <dgm:param type="stAng" val="55"/>
                  <dgm:param type="spanAng" val="-110"/>
                  <dgm:param type="ctrShpMap" val="fNode"/>
                </dgm:alg>
              </dgm:if>
              <dgm:else name="Name17">
                <dgm:choose name="Name18">
                  <dgm:if name="Name19" axis="ch ch" ptType="node node" st="1 1" cnt="1 0" func="cnt" op="equ" val="4">
                    <dgm:alg type="cycle">
                      <dgm:param type="stAng" val="75"/>
                      <dgm:param type="spanAng" val="-150"/>
                      <dgm:param type="ctrShpMap" val="fNode"/>
                    </dgm:alg>
                  </dgm:if>
                  <dgm:else name="Name20">
                    <dgm:alg type="cycle">
                      <dgm:param type="stAng" val="90"/>
                      <dgm:param type="spanAng" val="-180"/>
                      <dgm:param type="ctrShpMap" val="fNode"/>
                    </dgm:alg>
                  </dgm:else>
                </dgm:choose>
              </dgm:else>
            </dgm:choose>
          </dgm:else>
        </dgm:choose>
      </dgm:else>
    </dgm:choose>
    <dgm:shape xmlns:r="http://schemas.openxmlformats.org/officeDocument/2006/relationships" r:blip="">
      <dgm:adjLst/>
    </dgm:shape>
    <dgm:presOf/>
    <dgm:constrLst>
      <dgm:constr type="w" for="ch" forName="centerShape" refType="w"/>
      <dgm:constr type="w" for="ch" forName="node" refType="w" refFor="ch" refForName="centerShape" fact="0.95"/>
      <dgm:constr type="h" for="ch" forName="parTrans" refType="w" refFor="ch" refForName="centerShape" fact="0.285"/>
      <dgm:constr type="sp" refType="w" refFor="ch" refForName="centerShape" op="equ" fact="0.23"/>
      <dgm:constr type="sibSp" refType="w" refFor="ch" refForName="node" fact="0.1"/>
      <dgm:constr type="primFontSz" for="ch" forName="node" op="equ"/>
    </dgm:constrLst>
    <dgm:choose name="Name21">
      <dgm:if name="Name22" axis="ch ch" ptType="node node" st="1 1" cnt="1 0" func="cnt" op="lte" val="5">
        <dgm:ruleLst>
          <dgm:rule type="w" for="ch" forName="centerShape" val="NaN" fact="0.27" max="NaN"/>
        </dgm:ruleLst>
      </dgm:if>
      <dgm:else name="Name23">
        <dgm:ruleLst>
          <dgm:rule type="w" for="ch" forName="centerShape" val="NaN" fact="0.27" max="NaN"/>
          <dgm:rule type="w" for="ch" forName="node" val="NaN" fact="0.7" max="NaN"/>
        </dgm:ruleLst>
      </dgm:else>
    </dgm:choose>
    <dgm:forEach name="Name24" axis="ch" ptType="node" cnt="1">
      <dgm:layoutNode name="centerShape" styleLbl="node0">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 type="primFontSz" val="65"/>
          <dgm:constr type="h" refType="w"/>
        </dgm:constrLst>
        <dgm:ruleLst>
          <dgm:rule type="primFontSz" val="5" fact="NaN" max="NaN"/>
        </dgm:ruleLst>
      </dgm:layoutNode>
      <dgm:forEach name="Name25" axis="ch">
        <dgm:forEach name="Name26" axis="self" ptType="parTrans">
          <dgm:layoutNode name="parTrans" styleLbl="bgSibTrans2D1">
            <dgm:alg type="conn">
              <dgm:param type="begPts" val="auto"/>
              <dgm:param type="endPts" val="ctr"/>
              <dgm:param type="endSty" val="noArr"/>
              <dgm:param type="begSty" val="arr"/>
            </dgm:alg>
            <dgm:shape xmlns:r="http://schemas.openxmlformats.org/officeDocument/2006/relationships" type="conn" r:blip="">
              <dgm:adjLst/>
            </dgm:shape>
            <dgm:presOf axis="self"/>
            <dgm:constrLst>
              <dgm:constr type="begPad" refType="connDist" fact="0.055"/>
              <dgm:constr type="endPad"/>
            </dgm:constrLst>
            <dgm:ruleLst/>
          </dgm:layoutNode>
        </dgm:forEach>
        <dgm:forEach name="Name27" axis="self" ptType="node">
          <dgm:layoutNode name="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h" refType="w" fact="0.8"/>
              <dgm:constr type="tMarg" refType="primFontSz" fact="0.15"/>
              <dgm:constr type="bMarg" refType="primFontSz" fact="0.15"/>
              <dgm:constr type="lMarg" refType="primFontSz" fact="0.15"/>
              <dgm:constr type="rMarg" refType="primFontSz" fact="0.15"/>
            </dgm:constrLst>
            <dgm:ruleLst>
              <dgm:rule type="primFontSz" val="5" fact="NaN" max="NaN"/>
            </dgm:ruleLst>
          </dgm:layoutNode>
        </dgm:forEach>
      </dgm:forEach>
    </dgm:forEach>
  </dgm:layoutNode>
</dgm:layoutDef>
</file>

<file path=ppt/diagrams/layout3.xml><?xml version="1.0" encoding="utf-8"?>
<dgm:layoutDef xmlns:dgm="http://schemas.openxmlformats.org/drawingml/2006/diagram" xmlns:a="http://schemas.openxmlformats.org/drawingml/2006/main" uniqueId="urn:microsoft.com/office/officeart/2011/layout/RadialPictureList">
  <dgm:title val="Radial Picture List"/>
  <dgm:desc val="Use to show relationships to a central idea. The Level 1 shape contains text and all Level 2 shapes contain a picture with corresponding text. Limited to four Level 2 pictures.  Unused pictures do not appear, but remain available if you switch layouts. Works best with a small amount of Level 2 text."/>
  <dgm:catLst>
    <dgm:cat type="picture" pri="2500"/>
    <dgm:cat type="officeonline" pri="2500"/>
  </dgm:catLst>
  <dgm:sampData>
    <dgm:dataModel>
      <dgm:ptLst>
        <dgm:pt modelId="0" type="doc"/>
        <dgm:pt modelId="10">
          <dgm:prSet phldr="1"/>
        </dgm:pt>
        <dgm:pt modelId="11">
          <dgm:prSet phldr="1"/>
        </dgm:pt>
        <dgm:pt modelId="12">
          <dgm:prSet phldr="1"/>
        </dgm:pt>
        <dgm:pt modelId="13">
          <dgm:prSet phldr="1"/>
        </dgm:pt>
      </dgm:ptLst>
      <dgm:cxnLst>
        <dgm:cxn modelId="1" srcId="0" destId="10" srcOrd="0" destOrd="0"/>
        <dgm:cxn modelId="2" srcId="10" destId="11" srcOrd="0" destOrd="0"/>
        <dgm:cxn modelId="3" srcId="10" destId="12" srcOrd="1" destOrd="0"/>
        <dgm:cxn modelId="4" srcId="10" destId="13" srcOrd="2" destOrd="0"/>
      </dgm:cxnLst>
      <dgm:bg/>
      <dgm:whole/>
    </dgm:dataModel>
  </dgm:sampData>
  <dgm:styleData>
    <dgm:dataModel>
      <dgm:ptLst>
        <dgm:pt modelId="0" type="doc"/>
        <dgm:pt modelId="10">
          <dgm:prSet phldr="1"/>
        </dgm:pt>
        <dgm:pt modelId="11">
          <dgm:prSet phldr="1"/>
        </dgm:pt>
        <dgm:pt modelId="12">
          <dgm:prSet phldr="1"/>
        </dgm:pt>
      </dgm:ptLst>
      <dgm:cxnLst>
        <dgm:cxn modelId="1" srcId="0" destId="10" srcOrd="0" destOrd="0"/>
        <dgm:cxn modelId="2" srcId="10" destId="11" srcOrd="0" destOrd="0"/>
        <dgm:cxn modelId="3" srcId="10" destId="12" srcOrd="1"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14">
          <dgm:prSet phldr="1"/>
        </dgm:pt>
      </dgm:ptLst>
      <dgm:cxnLst>
        <dgm:cxn modelId="1" srcId="0" destId="10" srcOrd="0" destOrd="0"/>
        <dgm:cxn modelId="2" srcId="10" destId="11" srcOrd="0" destOrd="0"/>
        <dgm:cxn modelId="3" srcId="10" destId="12" srcOrd="1" destOrd="0"/>
        <dgm:cxn modelId="4" srcId="10" destId="13" srcOrd="2" destOrd="0"/>
        <dgm:cxn modelId="5" srcId="10" destId="14" srcOrd="3" destOrd="0"/>
      </dgm:cxnLst>
      <dgm:bg/>
      <dgm:whole/>
    </dgm:dataModel>
  </dgm:clrData>
  <dgm:layoutNode name="Name0">
    <dgm:varLst>
      <dgm:chMax val="1"/>
      <dgm:chPref val="1"/>
      <dgm:dir/>
      <dgm:resizeHandles/>
    </dgm:varLst>
    <dgm:shape xmlns:r="http://schemas.openxmlformats.org/officeDocument/2006/relationships" r:blip="">
      <dgm:adjLst/>
    </dgm:shape>
    <dgm:choose name="Name1">
      <dgm:if name="Name2" func="var" arg="dir" op="equ" val="norm">
        <dgm:choose name="Name3">
          <dgm:if name="Name4" axis="ch ch" ptType="node node" st="1 1" cnt="1 0" func="cnt" op="equ" val="0">
            <dgm:alg type="composite">
              <dgm:param type="ar" val="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5" axis="ch ch" ptType="node node" st="1 1" cnt="1 0" func="cnt" op="equ" val="1">
            <dgm:alg type="composite">
              <dgm:param type="ar" val="1.4218"/>
            </dgm:alg>
            <dgm:constrLst>
              <dgm:constr type="primFontSz" for="des" forName="Child1" val="65"/>
              <dgm:constr type="primFontSz" for="des" forName="Parent" val="65"/>
              <dgm:constr type="primFontSz" for="des" forName="Child1" refType="primFontSz" refFor="des" refForName="Parent" op="lte"/>
              <dgm:constr type="l" for="ch" forName="Accent" refType="w" fact="0"/>
              <dgm:constr type="t" for="ch" forName="Accent" refType="h" fact="0"/>
              <dgm:constr type="w" for="ch" forName="Accent" refType="w" fact="0.6747"/>
              <dgm:constr type="h" for="ch" forName="Accent" refType="h"/>
              <dgm:constr type="l" for="ch" forName="Child1" refType="w" fact="0.76"/>
              <dgm:constr type="t" for="ch" forName="Child1" refType="h" fact="0.3739"/>
              <dgm:constr type="w" for="ch" forName="Child1" refType="w" fact="0.24"/>
              <dgm:constr type="h" for="ch" forName="Child1" refType="h" fact="0.255"/>
              <dgm:constr type="l" for="ch" forName="Parent" refType="w" fact="0.1726"/>
              <dgm:constr type="t" for="ch" forName="Parent" refType="h" fact="0.2646"/>
              <dgm:constr type="w" for="ch" forName="Parent" refType="w" fact="0.3347"/>
              <dgm:constr type="h" for="ch" forName="Parent" refType="h" fact="0.4759"/>
              <dgm:constr type="l" for="ch" forName="Image1" refType="w" fact="0.5661"/>
              <dgm:constr type="t" for="ch" forName="Image1" refType="h" fact="0.3744"/>
              <dgm:constr type="w" for="ch" forName="Image1" refType="w" fact="0.1793"/>
              <dgm:constr type="h" for="ch" forName="Image1" refType="h" fact="0.255"/>
            </dgm:constrLst>
          </dgm:if>
          <dgm:if name="Name6" axis="ch ch" ptType="node node" st="1 1" cnt="1 0" func="cnt" op="equ" val="2">
            <dgm:alg type="composite">
              <dgm:param type="ar" val="1.381"/>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l" for="ch" forName="Accent" refType="w" fact="0"/>
              <dgm:constr type="t" for="ch" forName="Accent" refType="h" fact="0"/>
              <dgm:constr type="w" for="ch" forName="Accent" refType="w" fact="0.6946"/>
              <dgm:constr type="h" for="ch" forName="Accent" refType="h"/>
              <dgm:constr type="l" for="ch" forName="Parent" refType="w" fact="0.1777"/>
              <dgm:constr type="t" for="ch" forName="Parent" refType="h" fact="0.2646"/>
              <dgm:constr type="w" for="ch" forName="Parent" refType="w" fact="0.3446"/>
              <dgm:constr type="h" for="ch" forName="Parent" refType="h" fact="0.4759"/>
              <dgm:constr type="l" for="ch" forName="Image1" refType="w" fact="0.5531"/>
              <dgm:constr type="t" for="ch" forName="Image1" refType="h" fact="0.1585"/>
              <dgm:constr type="w" for="ch" forName="Image1" refType="w" fact="0.1846"/>
              <dgm:constr type="h" for="ch" forName="Image1" refType="h" fact="0.255"/>
              <dgm:constr type="l" for="ch" forName="Image2" refType="w" fact="0.5531"/>
              <dgm:constr type="t" for="ch" forName="Image2" refType="h" fact="0.5624"/>
              <dgm:constr type="w" for="ch" forName="Image2" refType="w" fact="0.1846"/>
              <dgm:constr type="h" for="ch" forName="Image2" refType="h" fact="0.255"/>
              <dgm:constr type="l" for="ch" forName="Child1" refType="w" fact="0.7529"/>
              <dgm:constr type="t" for="ch" forName="Child1" refType="h" fact="0.1618"/>
              <dgm:constr type="w" for="ch" forName="Child1" refType="w" fact="0.2471"/>
              <dgm:constr type="h" for="ch" forName="Child1" refType="h" fact="0.2468"/>
              <dgm:constr type="l" for="ch" forName="Child2" refType="w" fact="0.7529"/>
              <dgm:constr type="t" for="ch" forName="Child2" refType="h" fact="0.5657"/>
              <dgm:constr type="w" for="ch" forName="Child2" refType="w" fact="0.2471"/>
              <dgm:constr type="h" for="ch" forName="Child2" refType="h" fact="0.2468"/>
            </dgm:constrLst>
          </dgm:if>
          <dgm:if name="Name7" axis="ch ch" ptType="node node" st="1 1" cnt="1 0" func="cnt" op="equ" val="3">
            <dgm:alg type="composite">
              <dgm:param type="ar" val="1.4218"/>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l" for="ch" forName="Accent" refType="w" fact="0"/>
              <dgm:constr type="t" for="ch" forName="Accent" refType="h" fact="0"/>
              <dgm:constr type="w" for="ch" forName="Accent" refType="w" fact="0.6747"/>
              <dgm:constr type="h" for="ch" forName="Accent" refType="h"/>
              <dgm:constr type="l" for="ch" forName="Parent" refType="w" fact="0.1726"/>
              <dgm:constr type="t" for="ch" forName="Parent" refType="h" fact="0.2646"/>
              <dgm:constr type="w" for="ch" forName="Parent" refType="w" fact="0.3347"/>
              <dgm:constr type="h" for="ch" forName="Parent" refType="h" fact="0.4759"/>
              <dgm:constr type="l" for="ch" forName="Image1" refType="w" fact="0.4968"/>
              <dgm:constr type="t" for="ch" forName="Image1" refType="h" fact="0.0843"/>
              <dgm:constr type="w" for="ch" forName="Image1" refType="w" fact="0.1793"/>
              <dgm:constr type="h" for="ch" forName="Image1" refType="h" fact="0.255"/>
              <dgm:constr type="l" for="ch" forName="Image2" refType="w" fact="0.5661"/>
              <dgm:constr type="t" for="ch" forName="Image2" refType="h" fact="0.3744"/>
              <dgm:constr type="w" for="ch" forName="Image2" refType="w" fact="0.1793"/>
              <dgm:constr type="h" for="ch" forName="Image2" refType="h" fact="0.255"/>
              <dgm:constr type="l" for="ch" forName="Image3" refType="w" fact="0.4968"/>
              <dgm:constr type="t" for="ch" forName="Image3" refType="h" fact="0.6686"/>
              <dgm:constr type="w" for="ch" forName="Image3" refType="w" fact="0.1793"/>
              <dgm:constr type="h" for="ch" forName="Image3" refType="h" fact="0.255"/>
              <dgm:constr type="l" for="ch" forName="Child1" refType="w" fact="0.6897"/>
              <dgm:constr type="t" for="ch" forName="Child1" refType="h" fact="0.0884"/>
              <dgm:constr type="w" for="ch" forName="Child1" refType="w" fact="0.24"/>
              <dgm:constr type="h" for="ch" forName="Child1" refType="h" fact="0.2468"/>
              <dgm:constr type="l" for="ch" forName="Child2" refType="w" fact="0.76"/>
              <dgm:constr type="t" for="ch" forName="Child2" refType="h" fact="0.378"/>
              <dgm:constr type="w" for="ch" forName="Child2" refType="w" fact="0.24"/>
              <dgm:constr type="h" for="ch" forName="Child2" refType="h" fact="0.2468"/>
              <dgm:constr type="l" for="ch" forName="Child3" refType="w" fact="0.6897"/>
              <dgm:constr type="t" for="ch" forName="Child3" refType="h" fact="0.6738"/>
              <dgm:constr type="w" for="ch" forName="Child3" refType="w" fact="0.24"/>
              <dgm:constr type="h" for="ch" forName="Child3" refType="h" fact="0.2468"/>
            </dgm:constrLst>
          </dgm:if>
          <dgm:else name="Name8">
            <dgm:alg type="composite">
              <dgm:param type="ar" val="1.2852"/>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 refType="w" fact="0"/>
              <dgm:constr type="t" for="ch" forName="Accent" refType="h" fact="0.0361"/>
              <dgm:constr type="w" for="ch" forName="Accent" refType="w" fact="0.6865"/>
              <dgm:constr type="h" for="ch" forName="Accent" refType="h" fact="0.9197"/>
              <dgm:constr type="l" for="ch" forName="Parent" refType="w" fact="0.1756"/>
              <dgm:constr type="t" for="ch" forName="Parent" refType="h" fact="0.2795"/>
              <dgm:constr type="w" for="ch" forName="Parent" refType="w" fact="0.3406"/>
              <dgm:constr type="h" for="ch" forName="Parent" refType="h" fact="0.4377"/>
              <dgm:constr type="l" for="ch" forName="Image1" refType="w" fact="0.425"/>
              <dgm:constr type="t" for="ch" forName="Image1" refType="h" fact="0"/>
              <dgm:constr type="w" for="ch" forName="Image1" refType="w" fact="0.1825"/>
              <dgm:constr type="h" for="ch" forName="Image1" refType="h" fact="0.2345"/>
              <dgm:constr type="l" for="ch" forName="Image2" refType="w" fact="0.5598"/>
              <dgm:constr type="t" for="ch" forName="Image2" refType="h" fact="0.2184"/>
              <dgm:constr type="w" for="ch" forName="Image2" refType="w" fact="0.1825"/>
              <dgm:constr type="h" for="ch" forName="Image2" refType="h" fact="0.2345"/>
              <dgm:constr type="l" for="ch" forName="Image3" refType="w" fact="0.5591"/>
              <dgm:constr type="t" for="ch" forName="Image3" refType="h" fact="0.5395"/>
              <dgm:constr type="w" for="ch" forName="Image3" refType="w" fact="0.1825"/>
              <dgm:constr type="h" for="ch" forName="Image3" refType="h" fact="0.2345"/>
              <dgm:constr type="l" for="ch" forName="Image4" refType="w" fact="0.425"/>
              <dgm:constr type="t" for="ch" forName="Image4" refType="h" fact="0.7655"/>
              <dgm:constr type="w" for="ch" forName="Image4" refType="w" fact="0.1825"/>
              <dgm:constr type="h" for="ch" forName="Image4" refType="h" fact="0.2345"/>
              <dgm:constr type="l" for="ch" forName="Child1" refType="w" fact="0.6214"/>
              <dgm:constr type="t" for="ch" forName="Child1" refType="h" fact="0.003"/>
              <dgm:constr type="w" for="ch" forName="Child1" refType="w" fact="0.2443"/>
              <dgm:constr type="h" for="ch" forName="Child1" refType="h" fact="0.227"/>
              <dgm:constr type="l" for="ch" forName="Child2" refType="w" fact="0.7557"/>
              <dgm:constr type="t" for="ch" forName="Child2" refType="h" fact="0.2225"/>
              <dgm:constr type="w" for="ch" forName="Child2" refType="w" fact="0.2443"/>
              <dgm:constr type="h" for="ch" forName="Child2" refType="h" fact="0.227"/>
              <dgm:constr type="l" for="ch" forName="Child3" refType="w" fact="0.7557"/>
              <dgm:constr type="t" for="ch" forName="Child3" refType="h" fact="0.5433"/>
              <dgm:constr type="w" for="ch" forName="Child3" refType="w" fact="0.2443"/>
              <dgm:constr type="h" for="ch" forName="Child3" refType="h" fact="0.227"/>
              <dgm:constr type="l" for="ch" forName="Child4" refType="w" fact="0.6214"/>
              <dgm:constr type="t" for="ch" forName="Child4" refType="h" fact="0.7703"/>
              <dgm:constr type="w" for="ch" forName="Child4" refType="w" fact="0.2443"/>
              <dgm:constr type="h" for="ch" forName="Child4" refType="h" fact="0.227"/>
            </dgm:constrLst>
          </dgm:else>
        </dgm:choose>
      </dgm:if>
      <dgm:else name="Name9">
        <dgm:choose name="Name10">
          <dgm:if name="Name11" axis="ch ch" ptType="node node" st="1 1" cnt="1 0" func="cnt" op="equ" val="0">
            <dgm:alg type="composite">
              <dgm:param type="ar" val="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12" axis="ch ch" ptType="node node" st="1 1" cnt="1 0" func="cnt" op="equ" val="1">
            <dgm:alg type="composite">
              <dgm:param type="ar" val="1.4218"/>
            </dgm:alg>
            <dgm:constrLst>
              <dgm:constr type="primFontSz" for="des" forName="Child1" val="65"/>
              <dgm:constr type="primFontSz" for="des" forName="Parent" val="65"/>
              <dgm:constr type="primFontSz" for="des" forName="Child1" refType="primFontSz" refFor="des" refForName="Parent" op="lte"/>
              <dgm:constr type="r" for="ch" forName="Accent" refType="w"/>
              <dgm:constr type="t" for="ch" forName="Accent" refType="h" fact="0"/>
              <dgm:constr type="w" for="ch" forName="Accent" refType="w" fact="0.6747"/>
              <dgm:constr type="h" for="ch" forName="Accent" refType="h"/>
              <dgm:constr type="r" for="ch" forName="Child1" refType="w" fact="0.24"/>
              <dgm:constr type="t" for="ch" forName="Child1" refType="h" fact="0.3739"/>
              <dgm:constr type="w" for="ch" forName="Child1" refType="w" fact="0.24"/>
              <dgm:constr type="h" for="ch" forName="Child1" refType="h" fact="0.255"/>
              <dgm:constr type="r" for="ch" forName="Parent" refType="w" fact="0.8274"/>
              <dgm:constr type="t" for="ch" forName="Parent" refType="h" fact="0.2646"/>
              <dgm:constr type="w" for="ch" forName="Parent" refType="w" fact="0.3347"/>
              <dgm:constr type="h" for="ch" forName="Parent" refType="h" fact="0.4759"/>
              <dgm:constr type="r" for="ch" forName="Image1" refType="w" fact="0.4339"/>
              <dgm:constr type="t" for="ch" forName="Image1" refType="h" fact="0.3744"/>
              <dgm:constr type="w" for="ch" forName="Image1" refType="w" fact="0.1793"/>
              <dgm:constr type="h" for="ch" forName="Image1" refType="h" fact="0.255"/>
            </dgm:constrLst>
          </dgm:if>
          <dgm:if name="Name13" axis="ch ch" ptType="node node" st="1 1" cnt="1 0" func="cnt" op="equ" val="2">
            <dgm:alg type="composite">
              <dgm:param type="ar" val="1.381"/>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Accent" refType="w"/>
              <dgm:constr type="t" for="ch" forName="Accent" refType="h" fact="0"/>
              <dgm:constr type="w" for="ch" forName="Accent" refType="w" fact="0.6946"/>
              <dgm:constr type="h" for="ch" forName="Accent" refType="h"/>
              <dgm:constr type="r" for="ch" forName="Parent" refType="w" fact="0.8223"/>
              <dgm:constr type="t" for="ch" forName="Parent" refType="h" fact="0.2646"/>
              <dgm:constr type="w" for="ch" forName="Parent" refType="w" fact="0.3446"/>
              <dgm:constr type="h" for="ch" forName="Parent" refType="h" fact="0.4759"/>
              <dgm:constr type="r" for="ch" forName="Image1" refType="w" fact="0.4469"/>
              <dgm:constr type="t" for="ch" forName="Image1" refType="h" fact="0.1585"/>
              <dgm:constr type="w" for="ch" forName="Image1" refType="w" fact="0.1846"/>
              <dgm:constr type="h" for="ch" forName="Image1" refType="h" fact="0.255"/>
              <dgm:constr type="r" for="ch" forName="Image2" refType="w" fact="0.4469"/>
              <dgm:constr type="t" for="ch" forName="Image2" refType="h" fact="0.5624"/>
              <dgm:constr type="w" for="ch" forName="Image2" refType="w" fact="0.1846"/>
              <dgm:constr type="h" for="ch" forName="Image2" refType="h" fact="0.255"/>
              <dgm:constr type="r" for="ch" forName="Child1" refType="w" fact="0.2471"/>
              <dgm:constr type="t" for="ch" forName="Child1" refType="h" fact="0.1618"/>
              <dgm:constr type="w" for="ch" forName="Child1" refType="w" fact="0.2471"/>
              <dgm:constr type="h" for="ch" forName="Child1" refType="h" fact="0.2468"/>
              <dgm:constr type="r" for="ch" forName="Child2" refType="w" fact="0.2471"/>
              <dgm:constr type="t" for="ch" forName="Child2" refType="h" fact="0.5657"/>
              <dgm:constr type="w" for="ch" forName="Child2" refType="w" fact="0.2471"/>
              <dgm:constr type="h" for="ch" forName="Child2" refType="h" fact="0.2468"/>
            </dgm:constrLst>
          </dgm:if>
          <dgm:if name="Name14" axis="ch ch" ptType="node node" st="1 1" cnt="1 0" func="cnt" op="equ" val="3">
            <dgm:alg type="composite">
              <dgm:param type="ar" val="1.4218"/>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Accent" refType="w"/>
              <dgm:constr type="t" for="ch" forName="Accent" refType="h" fact="0"/>
              <dgm:constr type="w" for="ch" forName="Accent" refType="w" fact="0.6747"/>
              <dgm:constr type="h" for="ch" forName="Accent" refType="h"/>
              <dgm:constr type="r" for="ch" forName="Parent" refType="w" fact="0.8274"/>
              <dgm:constr type="t" for="ch" forName="Parent" refType="h" fact="0.2646"/>
              <dgm:constr type="w" for="ch" forName="Parent" refType="w" fact="0.3347"/>
              <dgm:constr type="h" for="ch" forName="Parent" refType="h" fact="0.4759"/>
              <dgm:constr type="r" for="ch" forName="Image1" refType="w" fact="0.5032"/>
              <dgm:constr type="t" for="ch" forName="Image1" refType="h" fact="0.0843"/>
              <dgm:constr type="w" for="ch" forName="Image1" refType="w" fact="0.1793"/>
              <dgm:constr type="h" for="ch" forName="Image1" refType="h" fact="0.255"/>
              <dgm:constr type="r" for="ch" forName="Image2" refType="w" fact="0.4339"/>
              <dgm:constr type="t" for="ch" forName="Image2" refType="h" fact="0.3744"/>
              <dgm:constr type="w" for="ch" forName="Image2" refType="w" fact="0.1793"/>
              <dgm:constr type="h" for="ch" forName="Image2" refType="h" fact="0.255"/>
              <dgm:constr type="r" for="ch" forName="Image3" refType="w" fact="0.5032"/>
              <dgm:constr type="t" for="ch" forName="Image3" refType="h" fact="0.6686"/>
              <dgm:constr type="w" for="ch" forName="Image3" refType="w" fact="0.1793"/>
              <dgm:constr type="h" for="ch" forName="Image3" refType="h" fact="0.255"/>
              <dgm:constr type="r" for="ch" forName="Child1" refType="w" fact="0.3103"/>
              <dgm:constr type="t" for="ch" forName="Child1" refType="h" fact="0.0884"/>
              <dgm:constr type="w" for="ch" forName="Child1" refType="w" fact="0.24"/>
              <dgm:constr type="h" for="ch" forName="Child1" refType="h" fact="0.2468"/>
              <dgm:constr type="r" for="ch" forName="Child2" refType="w" fact="0.24"/>
              <dgm:constr type="t" for="ch" forName="Child2" refType="h" fact="0.378"/>
              <dgm:constr type="w" for="ch" forName="Child2" refType="w" fact="0.24"/>
              <dgm:constr type="h" for="ch" forName="Child2" refType="h" fact="0.2468"/>
              <dgm:constr type="r" for="ch" forName="Child3" refType="w" fact="0.3103"/>
              <dgm:constr type="t" for="ch" forName="Child3" refType="h" fact="0.6738"/>
              <dgm:constr type="w" for="ch" forName="Child3" refType="w" fact="0.24"/>
              <dgm:constr type="h" for="ch" forName="Child3" refType="h" fact="0.2468"/>
            </dgm:constrLst>
          </dgm:if>
          <dgm:else name="Name15">
            <dgm:alg type="composite">
              <dgm:param type="ar" val="1.2852"/>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Accent" refType="w"/>
              <dgm:constr type="t" for="ch" forName="Accent" refType="h" fact="0.0361"/>
              <dgm:constr type="w" for="ch" forName="Accent" refType="w" fact="0.6865"/>
              <dgm:constr type="h" for="ch" forName="Accent" refType="h" fact="0.9197"/>
              <dgm:constr type="r" for="ch" forName="Parent" refType="w" fact="0.8244"/>
              <dgm:constr type="t" for="ch" forName="Parent" refType="h" fact="0.2795"/>
              <dgm:constr type="w" for="ch" forName="Parent" refType="w" fact="0.3406"/>
              <dgm:constr type="h" for="ch" forName="Parent" refType="h" fact="0.4377"/>
              <dgm:constr type="r" for="ch" forName="Image1" refType="w" fact="0.575"/>
              <dgm:constr type="t" for="ch" forName="Image1" refType="h" fact="0"/>
              <dgm:constr type="w" for="ch" forName="Image1" refType="w" fact="0.1825"/>
              <dgm:constr type="h" for="ch" forName="Image1" refType="h" fact="0.2345"/>
              <dgm:constr type="r" for="ch" forName="Image2" refType="w" fact="0.4402"/>
              <dgm:constr type="t" for="ch" forName="Image2" refType="h" fact="0.2184"/>
              <dgm:constr type="w" for="ch" forName="Image2" refType="w" fact="0.1825"/>
              <dgm:constr type="h" for="ch" forName="Image2" refType="h" fact="0.2345"/>
              <dgm:constr type="r" for="ch" forName="Image3" refType="w" fact="0.4409"/>
              <dgm:constr type="t" for="ch" forName="Image3" refType="h" fact="0.5395"/>
              <dgm:constr type="w" for="ch" forName="Image3" refType="w" fact="0.1825"/>
              <dgm:constr type="h" for="ch" forName="Image3" refType="h" fact="0.2345"/>
              <dgm:constr type="r" for="ch" forName="Image4" refType="w" fact="0.575"/>
              <dgm:constr type="t" for="ch" forName="Image4" refType="h" fact="0.7655"/>
              <dgm:constr type="w" for="ch" forName="Image4" refType="w" fact="0.1825"/>
              <dgm:constr type="h" for="ch" forName="Image4" refType="h" fact="0.2345"/>
              <dgm:constr type="r" for="ch" forName="Child1" refType="w" fact="0.3786"/>
              <dgm:constr type="t" for="ch" forName="Child1" refType="h" fact="0.003"/>
              <dgm:constr type="w" for="ch" forName="Child1" refType="w" fact="0.2443"/>
              <dgm:constr type="h" for="ch" forName="Child1" refType="h" fact="0.227"/>
              <dgm:constr type="r" for="ch" forName="Child2" refType="w" fact="0.2443"/>
              <dgm:constr type="t" for="ch" forName="Child2" refType="h" fact="0.2225"/>
              <dgm:constr type="w" for="ch" forName="Child2" refType="w" fact="0.2443"/>
              <dgm:constr type="h" for="ch" forName="Child2" refType="h" fact="0.227"/>
              <dgm:constr type="r" for="ch" forName="Child3" refType="w" fact="0.2443"/>
              <dgm:constr type="t" for="ch" forName="Child3" refType="h" fact="0.5433"/>
              <dgm:constr type="w" for="ch" forName="Child3" refType="w" fact="0.2443"/>
              <dgm:constr type="h" for="ch" forName="Child3" refType="h" fact="0.227"/>
              <dgm:constr type="r" for="ch" forName="Child4" refType="w" fact="0.3786"/>
              <dgm:constr type="t" for="ch" forName="Child4" refType="h" fact="0.7703"/>
              <dgm:constr type="w" for="ch" forName="Child4" refType="w" fact="0.2443"/>
              <dgm:constr type="h" for="ch" forName="Child4" refType="h" fact="0.227"/>
            </dgm:constrLst>
          </dgm:else>
        </dgm:choose>
      </dgm:else>
    </dgm:choose>
    <dgm:forEach name="wrapper" axis="self" ptType="parTrans">
      <dgm:forEach name="ImageRepeat" axis="self">
        <dgm:layoutNode name="Image" styleLbl="fgImgPlace1">
          <dgm:alg type="sp"/>
          <dgm:shape xmlns:r="http://schemas.openxmlformats.org/officeDocument/2006/relationships" type="ellipse" r:blip="" blipPhldr="1">
            <dgm:adjLst/>
          </dgm:shape>
          <dgm:presOf/>
        </dgm:layoutNode>
      </dgm:forEach>
    </dgm:forEach>
    <dgm:forEach name="Name16" axis="ch" ptType="node" cnt="1">
      <dgm:layoutNode name="Parent" styleLbl="node1">
        <dgm:varLst>
          <dgm:chMax val="4"/>
          <dgm:chPref val="3"/>
        </dgm:varLst>
        <dgm:alg type="tx"/>
        <dgm:shape xmlns:r="http://schemas.openxmlformats.org/officeDocument/2006/relationships" type="ellipse"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17" axis="ch ch" ptType="node node" st="1 1" cnt="1 1">
      <dgm:layoutNode name="Accent" styleLbl="node1">
        <dgm:alg type="sp"/>
        <dgm:choose name="Name18">
          <dgm:if name="Name19" func="var" arg="dir" op="equ" val="norm">
            <dgm:choose name="Name20">
              <dgm:if name="Name21" axis="followSib" ptType="node" func="cnt" op="equ" val="0">
                <dgm:shape xmlns:r="http://schemas.openxmlformats.org/officeDocument/2006/relationships" type="blockArc" r:blip="">
                  <dgm:adjLst>
                    <dgm:adj idx="1" val="-49.0368"/>
                    <dgm:adj idx="2" val="49.4265"/>
                    <dgm:adj idx="3" val="0.0564"/>
                  </dgm:adjLst>
                </dgm:shape>
              </dgm:if>
              <dgm:if name="Name22" axis="followSib" ptType="node" func="cnt" op="equ" val="1">
                <dgm:shape xmlns:r="http://schemas.openxmlformats.org/officeDocument/2006/relationships" type="blockArc" r:blip="">
                  <dgm:adjLst>
                    <dgm:adj idx="1" val="-64.2028"/>
                    <dgm:adj idx="2" val="64.5456"/>
                    <dgm:adj idx="3" val="0.0558"/>
                  </dgm:adjLst>
                </dgm:shape>
              </dgm:if>
              <dgm:if name="Name23" axis="followSib" ptType="node" func="cnt" op="equ" val="2">
                <dgm:shape xmlns:r="http://schemas.openxmlformats.org/officeDocument/2006/relationships" type="blockArc" r:blip="">
                  <dgm:adjLst>
                    <dgm:adj idx="1" val="-67.8702"/>
                    <dgm:adj idx="2" val="68.6519"/>
                    <dgm:adj idx="3" val="0.0575"/>
                  </dgm:adjLst>
                </dgm:shape>
              </dgm:if>
              <dgm:else name="Name24">
                <dgm:shape xmlns:r="http://schemas.openxmlformats.org/officeDocument/2006/relationships" type="blockArc" r:blip="">
                  <dgm:adjLst>
                    <dgm:adj idx="1" val="-84.8426"/>
                    <dgm:adj idx="2" val="84.8009"/>
                    <dgm:adj idx="3" val="0.0524"/>
                  </dgm:adjLst>
                </dgm:shape>
              </dgm:else>
            </dgm:choose>
          </dgm:if>
          <dgm:else name="Name25">
            <dgm:choose name="Name26">
              <dgm:if name="Name27" axis="followSib" ptType="node" func="cnt" op="equ" val="0">
                <dgm:shape xmlns:r="http://schemas.openxmlformats.org/officeDocument/2006/relationships" rot="180" type="blockArc" r:blip="">
                  <dgm:adjLst>
                    <dgm:adj idx="1" val="-49.0368"/>
                    <dgm:adj idx="2" val="49.4265"/>
                    <dgm:adj idx="3" val="0.0564"/>
                  </dgm:adjLst>
                </dgm:shape>
              </dgm:if>
              <dgm:if name="Name28" axis="followSib" ptType="node" func="cnt" op="equ" val="1">
                <dgm:shape xmlns:r="http://schemas.openxmlformats.org/officeDocument/2006/relationships" rot="180" type="blockArc" r:blip="">
                  <dgm:adjLst>
                    <dgm:adj idx="1" val="-64.2028"/>
                    <dgm:adj idx="2" val="64.5456"/>
                    <dgm:adj idx="3" val="0.0558"/>
                  </dgm:adjLst>
                </dgm:shape>
              </dgm:if>
              <dgm:if name="Name29" axis="followSib" ptType="node" func="cnt" op="equ" val="2">
                <dgm:shape xmlns:r="http://schemas.openxmlformats.org/officeDocument/2006/relationships" rot="180" type="blockArc" r:blip="">
                  <dgm:adjLst>
                    <dgm:adj idx="1" val="-67.8702"/>
                    <dgm:adj idx="2" val="68.6519"/>
                    <dgm:adj idx="3" val="0.0575"/>
                  </dgm:adjLst>
                </dgm:shape>
              </dgm:if>
              <dgm:else name="Name30">
                <dgm:shape xmlns:r="http://schemas.openxmlformats.org/officeDocument/2006/relationships" rot="180" type="blockArc" r:blip="">
                  <dgm:adjLst>
                    <dgm:adj idx="1" val="-84.8426"/>
                    <dgm:adj idx="2" val="84.8009"/>
                    <dgm:adj idx="3" val="0.0524"/>
                  </dgm:adjLst>
                </dgm:shape>
              </dgm:else>
            </dgm:choose>
          </dgm:else>
        </dgm:choose>
        <dgm:presOf/>
      </dgm:layoutNode>
      <dgm:layoutNode name="Image1" styleLbl="fgImgPlace1">
        <dgm:alg type="sp"/>
        <dgm:shape xmlns:r="http://schemas.openxmlformats.org/officeDocument/2006/relationships" type="ellipse" r:blip="" blipPhldr="1">
          <dgm:adjLst/>
        </dgm:shape>
        <dgm:presOf/>
      </dgm:layoutNode>
      <dgm:layoutNode name="Child1" styleLbl="revTx">
        <dgm:varLst>
          <dgm:chMax val="0"/>
          <dgm:chPref val="0"/>
          <dgm:bulletEnabled val="1"/>
        </dgm:varLst>
        <dgm:choose name="Name31">
          <dgm:if name="Name32" func="var" arg="dir" op="equ" val="norm">
            <dgm:alg type="tx">
              <dgm:param type="parTxLTRAlign" val="l"/>
              <dgm:param type="shpTxLTRAlignCh" val="l"/>
              <dgm:param type="parTxRTLAlign" val="l"/>
              <dgm:param type="shpTxRTLAlignCh" val="l"/>
              <dgm:param type="lnSpAfParP" val="10"/>
            </dgm:alg>
          </dgm:if>
          <dgm:else name="Name33">
            <dgm:alg type="tx">
              <dgm:param type="parTxLTRAlign" val="r"/>
              <dgm:param type="shpTxLTRAlignCh" val="r"/>
              <dgm:param type="parTxRTLAlign" val="r"/>
              <dgm:param type="shpTxRTLAlignCh" val="r"/>
              <dgm:param type="lnSpAfParP" val="10"/>
            </dgm:alg>
          </dgm:else>
        </dgm:choose>
        <dgm:shape xmlns:r="http://schemas.openxmlformats.org/officeDocument/2006/relationships" type="rect" r:blip="">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4" axis="ch ch" ptType="node node" st="1 2" cnt="1 1">
      <dgm:layoutNode name="Image2">
        <dgm:alg type="sp"/>
        <dgm:shape xmlns:r="http://schemas.openxmlformats.org/officeDocument/2006/relationships" r:blip="">
          <dgm:adjLst/>
        </dgm:shape>
        <dgm:presOf/>
        <dgm:constrLst/>
        <dgm:forEach name="Name35" ref="ImageRepeat"/>
      </dgm:layoutNode>
      <dgm:layoutNode name="Child2" styleLbl="revTx">
        <dgm:varLst>
          <dgm:chMax val="0"/>
          <dgm:chPref val="0"/>
          <dgm:bulletEnabled val="1"/>
        </dgm:varLst>
        <dgm:choose name="Name36">
          <dgm:if name="Name37" func="var" arg="dir" op="equ" val="norm">
            <dgm:alg type="tx">
              <dgm:param type="parTxLTRAlign" val="l"/>
              <dgm:param type="shpTxLTRAlignCh" val="l"/>
              <dgm:param type="parTxRTLAlign" val="l"/>
              <dgm:param type="shpTxRTLAlignCh" val="l"/>
              <dgm:param type="lnSpAfParP" val="10"/>
            </dgm:alg>
          </dgm:if>
          <dgm:else name="Name38">
            <dgm:alg type="tx">
              <dgm:param type="parTxLTRAlign" val="r"/>
              <dgm:param type="shpTxLTRAlignCh" val="r"/>
              <dgm:param type="parTxRTLAlign" val="r"/>
              <dgm:param type="shpTxRTLAlignCh" val="r"/>
              <dgm:param type="lnSpAfParP" val="10"/>
            </dgm:alg>
          </dgm:else>
        </dgm:choose>
        <dgm:shape xmlns:r="http://schemas.openxmlformats.org/officeDocument/2006/relationships" type="rect" r:blip="">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9" axis="ch ch" ptType="node node" st="1 3" cnt="1 1">
      <dgm:layoutNode name="Image3">
        <dgm:alg type="sp"/>
        <dgm:shape xmlns:r="http://schemas.openxmlformats.org/officeDocument/2006/relationships" r:blip="">
          <dgm:adjLst/>
        </dgm:shape>
        <dgm:presOf/>
        <dgm:constrLst/>
        <dgm:forEach name="Name40" ref="ImageRepeat"/>
      </dgm:layoutNode>
      <dgm:layoutNode name="Child3" styleLbl="revTx">
        <dgm:varLst>
          <dgm:chMax val="0"/>
          <dgm:chPref val="0"/>
          <dgm:bulletEnabled val="1"/>
        </dgm:varLst>
        <dgm:choose name="Name41">
          <dgm:if name="Name42" func="var" arg="dir" op="equ" val="norm">
            <dgm:alg type="tx">
              <dgm:param type="parTxLTRAlign" val="l"/>
              <dgm:param type="shpTxLTRAlignCh" val="l"/>
              <dgm:param type="parTxRTLAlign" val="l"/>
              <dgm:param type="shpTxRTLAlignCh" val="l"/>
              <dgm:param type="lnSpAfParP" val="10"/>
            </dgm:alg>
          </dgm:if>
          <dgm:else name="Name43">
            <dgm:alg type="tx">
              <dgm:param type="parTxLTRAlign" val="r"/>
              <dgm:param type="shpTxLTRAlignCh" val="r"/>
              <dgm:param type="parTxRTLAlign" val="r"/>
              <dgm:param type="shpTxRTLAlignCh" val="r"/>
              <dgm:param type="lnSpAfParP" val="10"/>
            </dgm:alg>
          </dgm:else>
        </dgm:choose>
        <dgm:shape xmlns:r="http://schemas.openxmlformats.org/officeDocument/2006/relationships" type="rect" r:blip="">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4" axis="ch ch" ptType="node node" st="1 4" cnt="1 1">
      <dgm:layoutNode name="Image4">
        <dgm:alg type="sp"/>
        <dgm:shape xmlns:r="http://schemas.openxmlformats.org/officeDocument/2006/relationships" r:blip="">
          <dgm:adjLst/>
        </dgm:shape>
        <dgm:presOf/>
        <dgm:constrLst/>
        <dgm:forEach name="Name45" ref="ImageRepeat"/>
      </dgm:layoutNode>
      <dgm:layoutNode name="Child4" styleLbl="revTx">
        <dgm:varLst>
          <dgm:chMax val="0"/>
          <dgm:chPref val="0"/>
          <dgm:bulletEnabled val="1"/>
        </dgm:varLst>
        <dgm:choose name="Name46">
          <dgm:if name="Name47" func="var" arg="dir" op="equ" val="norm">
            <dgm:alg type="tx">
              <dgm:param type="parTxLTRAlign" val="l"/>
              <dgm:param type="shpTxLTRAlignCh" val="l"/>
              <dgm:param type="parTxRTLAlign" val="l"/>
              <dgm:param type="shpTxRTLAlignCh" val="l"/>
              <dgm:param type="lnSpAfParP" val="10"/>
            </dgm:alg>
          </dgm:if>
          <dgm:else name="Name48">
            <dgm:alg type="tx">
              <dgm:param type="parTxLTRAlign" val="r"/>
              <dgm:param type="shpTxLTRAlignCh" val="r"/>
              <dgm:param type="parTxRTLAlign" val="r"/>
              <dgm:param type="shpTxRTLAlignCh" val="r"/>
              <dgm:param type="lnSpAfParP" val="10"/>
            </dgm:alg>
          </dgm:else>
        </dgm:choose>
        <dgm:shape xmlns:r="http://schemas.openxmlformats.org/officeDocument/2006/relationships" type="rect" r:blip="">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CAE72A9-67A2-4FB1-BBF6-740F2C2EAAB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127B748C-466C-45D8-970C-D4FB4FE80CD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58ABBF3-49A8-4B3F-9773-22E67695BB12}" type="datetimeFigureOut">
              <a:rPr lang="en-US" smtClean="0"/>
              <a:t>5/23/2022</a:t>
            </a:fld>
            <a:endParaRPr lang="en-US" dirty="0"/>
          </a:p>
        </p:txBody>
      </p:sp>
      <p:sp>
        <p:nvSpPr>
          <p:cNvPr id="4" name="Footer Placeholder 3">
            <a:extLst>
              <a:ext uri="{FF2B5EF4-FFF2-40B4-BE49-F238E27FC236}">
                <a16:creationId xmlns:a16="http://schemas.microsoft.com/office/drawing/2014/main" id="{EAA8C23F-271A-4B7C-87EC-108046165C7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D3E7ABF6-4152-4126-AC20-23B44A3111A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BEB6193-5AA7-489B-8575-00593FC261DE}" type="slidenum">
              <a:rPr lang="en-US" smtClean="0"/>
              <a:t>‹#›</a:t>
            </a:fld>
            <a:endParaRPr lang="en-US" dirty="0"/>
          </a:p>
        </p:txBody>
      </p:sp>
    </p:spTree>
    <p:extLst>
      <p:ext uri="{BB962C8B-B14F-4D97-AF65-F5344CB8AC3E}">
        <p14:creationId xmlns:p14="http://schemas.microsoft.com/office/powerpoint/2010/main" val="130540547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4AAC2B-A50D-4386-849A-6B59FB991B4C}" type="datetimeFigureOut">
              <a:rPr lang="en-US" smtClean="0"/>
              <a:t>5/23/2022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895658-EA1F-4910-80AB-4DA76E167475}" type="slidenum">
              <a:rPr lang="en-US" smtClean="0"/>
              <a:t>‹#›</a:t>
            </a:fld>
            <a:endParaRPr lang="en-US" dirty="0"/>
          </a:p>
        </p:txBody>
      </p:sp>
    </p:spTree>
    <p:extLst>
      <p:ext uri="{BB962C8B-B14F-4D97-AF65-F5344CB8AC3E}">
        <p14:creationId xmlns:p14="http://schemas.microsoft.com/office/powerpoint/2010/main" val="34147731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Čuvar mesta za sliku na slajdu 1"/>
          <p:cNvSpPr>
            <a:spLocks noGrp="1" noRot="1" noChangeAspect="1"/>
          </p:cNvSpPr>
          <p:nvPr>
            <p:ph type="sldImg"/>
          </p:nvPr>
        </p:nvSpPr>
        <p:spPr/>
      </p:sp>
      <p:sp>
        <p:nvSpPr>
          <p:cNvPr id="3" name="Čuvar mesta za napomene 2"/>
          <p:cNvSpPr>
            <a:spLocks noGrp="1"/>
          </p:cNvSpPr>
          <p:nvPr>
            <p:ph type="body" idx="1"/>
          </p:nvPr>
        </p:nvSpPr>
        <p:spPr/>
        <p:txBody>
          <a:bodyPr/>
          <a:lstStyle/>
          <a:p>
            <a:endParaRPr lang="sr-Latn-RS" dirty="0"/>
          </a:p>
        </p:txBody>
      </p:sp>
      <p:sp>
        <p:nvSpPr>
          <p:cNvPr id="4" name="Čuvar mesta za broj slajda 3"/>
          <p:cNvSpPr>
            <a:spLocks noGrp="1"/>
          </p:cNvSpPr>
          <p:nvPr>
            <p:ph type="sldNum" sz="quarter" idx="5"/>
          </p:nvPr>
        </p:nvSpPr>
        <p:spPr/>
        <p:txBody>
          <a:bodyPr/>
          <a:lstStyle/>
          <a:p>
            <a:fld id="{10895658-EA1F-4910-80AB-4DA76E167475}" type="slidenum">
              <a:rPr lang="en-US" smtClean="0"/>
              <a:t>3</a:t>
            </a:fld>
            <a:endParaRPr lang="en-US" dirty="0"/>
          </a:p>
        </p:txBody>
      </p:sp>
    </p:spTree>
    <p:extLst>
      <p:ext uri="{BB962C8B-B14F-4D97-AF65-F5344CB8AC3E}">
        <p14:creationId xmlns:p14="http://schemas.microsoft.com/office/powerpoint/2010/main" val="409136041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1.xml"/><Relationship Id="rId5" Type="http://schemas.openxmlformats.org/officeDocument/2006/relationships/image" Target="../media/image20.svg"/><Relationship Id="rId4" Type="http://schemas.openxmlformats.org/officeDocument/2006/relationships/image" Target="../media/image19.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8.png"/><Relationship Id="rId1" Type="http://schemas.openxmlformats.org/officeDocument/2006/relationships/slideMaster" Target="../slideMasters/slideMaster1.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sv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1.svg"/><Relationship Id="rId7" Type="http://schemas.openxmlformats.org/officeDocument/2006/relationships/image" Target="../media/image13.svg"/><Relationship Id="rId2" Type="http://schemas.openxmlformats.org/officeDocument/2006/relationships/image" Target="../media/image10.png"/><Relationship Id="rId1" Type="http://schemas.openxmlformats.org/officeDocument/2006/relationships/slideMaster" Target="../slideMasters/slideMaster1.xml"/><Relationship Id="rId6" Type="http://schemas.openxmlformats.org/officeDocument/2006/relationships/image" Target="../media/image12.png"/><Relationship Id="rId5" Type="http://schemas.openxmlformats.org/officeDocument/2006/relationships/image" Target="../media/image15.svg"/><Relationship Id="rId4" Type="http://schemas.openxmlformats.org/officeDocument/2006/relationships/image" Target="../media/image14.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8.png"/><Relationship Id="rId1" Type="http://schemas.openxmlformats.org/officeDocument/2006/relationships/slideMaster" Target="../slideMasters/slideMaster1.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sv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 Id="rId4" Type="http://schemas.openxmlformats.org/officeDocument/2006/relationships/image" Target="../media/image20.sv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1.svg"/><Relationship Id="rId7" Type="http://schemas.openxmlformats.org/officeDocument/2006/relationships/image" Target="../media/image15.svg"/><Relationship Id="rId2" Type="http://schemas.openxmlformats.org/officeDocument/2006/relationships/image" Target="../media/image10.png"/><Relationship Id="rId1" Type="http://schemas.openxmlformats.org/officeDocument/2006/relationships/slideMaster" Target="../slideMasters/slideMaster1.xml"/><Relationship Id="rId6" Type="http://schemas.openxmlformats.org/officeDocument/2006/relationships/image" Target="../media/image14.png"/><Relationship Id="rId5" Type="http://schemas.openxmlformats.org/officeDocument/2006/relationships/image" Target="../media/image13.svg"/><Relationship Id="rId4" Type="http://schemas.openxmlformats.org/officeDocument/2006/relationships/image" Target="../media/image12.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1.svg"/><Relationship Id="rId7" Type="http://schemas.openxmlformats.org/officeDocument/2006/relationships/image" Target="../media/image15.svg"/><Relationship Id="rId2" Type="http://schemas.openxmlformats.org/officeDocument/2006/relationships/image" Target="../media/image10.png"/><Relationship Id="rId1" Type="http://schemas.openxmlformats.org/officeDocument/2006/relationships/slideMaster" Target="../slideMasters/slideMaster1.xml"/><Relationship Id="rId6" Type="http://schemas.openxmlformats.org/officeDocument/2006/relationships/image" Target="../media/image14.png"/><Relationship Id="rId5" Type="http://schemas.openxmlformats.org/officeDocument/2006/relationships/image" Target="../media/image13.svg"/><Relationship Id="rId4" Type="http://schemas.openxmlformats.org/officeDocument/2006/relationships/image" Target="../media/image12.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13.sv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svg"/><Relationship Id="rId7" Type="http://schemas.openxmlformats.org/officeDocument/2006/relationships/image" Target="../media/image4.svg"/><Relationship Id="rId12" Type="http://schemas.openxmlformats.org/officeDocument/2006/relationships/image" Target="../media/image5.png"/><Relationship Id="rId2" Type="http://schemas.openxmlformats.org/officeDocument/2006/relationships/image" Target="../media/image10.png"/><Relationship Id="rId1" Type="http://schemas.openxmlformats.org/officeDocument/2006/relationships/slideMaster" Target="../slideMasters/slideMaster1.xml"/><Relationship Id="rId6" Type="http://schemas.openxmlformats.org/officeDocument/2006/relationships/image" Target="../media/image3.png"/><Relationship Id="rId11" Type="http://schemas.openxmlformats.org/officeDocument/2006/relationships/image" Target="../media/image2.svg"/><Relationship Id="rId5" Type="http://schemas.openxmlformats.org/officeDocument/2006/relationships/image" Target="../media/image13.svg"/><Relationship Id="rId10" Type="http://schemas.openxmlformats.org/officeDocument/2006/relationships/image" Target="../media/image1.png"/><Relationship Id="rId4" Type="http://schemas.openxmlformats.org/officeDocument/2006/relationships/image" Target="../media/image12.png"/><Relationship Id="rId9" Type="http://schemas.openxmlformats.org/officeDocument/2006/relationships/image" Target="../media/image17.sv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 Id="rId4" Type="http://schemas.openxmlformats.org/officeDocument/2006/relationships/image" Target="../media/image20.sv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1.xml"/><Relationship Id="rId5" Type="http://schemas.openxmlformats.org/officeDocument/2006/relationships/image" Target="../media/image9.svg"/><Relationship Id="rId4" Type="http://schemas.openxmlformats.org/officeDocument/2006/relationships/image" Target="../media/image8.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344" name="Rectangle 343">
            <a:extLst>
              <a:ext uri="{FF2B5EF4-FFF2-40B4-BE49-F238E27FC236}">
                <a16:creationId xmlns:a16="http://schemas.microsoft.com/office/drawing/2014/main" id="{0685D98A-CA5A-4C48-9AEB-4C1A201237A1}"/>
              </a:ext>
            </a:extLst>
          </p:cNvPr>
          <p:cNvSpPr/>
          <p:nvPr userDrawn="1"/>
        </p:nvSpPr>
        <p:spPr>
          <a:xfrm>
            <a:off x="2021206" y="4828032"/>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6084664" y="1122363"/>
            <a:ext cx="5486400" cy="2387600"/>
          </a:xfrm>
        </p:spPr>
        <p:txBody>
          <a:bodyPr anchor="b"/>
          <a:lstStyle>
            <a:lvl1pPr algn="l">
              <a:defRPr sz="6000" cap="all" baseline="0">
                <a:solidFill>
                  <a:schemeClr val="tx2"/>
                </a:solidFill>
              </a:defRPr>
            </a:lvl1pPr>
          </a:lstStyle>
          <a:p>
            <a:r>
              <a:rPr lang="en-US" dirty="0"/>
              <a:t>Click to add title</a:t>
            </a:r>
          </a:p>
        </p:txBody>
      </p:sp>
      <p:sp>
        <p:nvSpPr>
          <p:cNvPr id="3" name="Subtitle 2">
            <a:extLst>
              <a:ext uri="{FF2B5EF4-FFF2-40B4-BE49-F238E27FC236}">
                <a16:creationId xmlns:a16="http://schemas.microsoft.com/office/drawing/2014/main" id="{43D32955-BB06-40DE-A14A-2170FD41AD52}"/>
              </a:ext>
            </a:extLst>
          </p:cNvPr>
          <p:cNvSpPr>
            <a:spLocks noGrp="1"/>
          </p:cNvSpPr>
          <p:nvPr>
            <p:ph type="subTitle" idx="1"/>
          </p:nvPr>
        </p:nvSpPr>
        <p:spPr>
          <a:xfrm>
            <a:off x="6080759" y="3602038"/>
            <a:ext cx="5486400" cy="1655762"/>
          </a:xfrm>
        </p:spPr>
        <p:txBody>
          <a:bodyPr>
            <a:normAutofit/>
          </a:bodyPr>
          <a:lstStyle>
            <a:lvl1pPr marL="0" indent="0" algn="l">
              <a:lnSpc>
                <a:spcPts val="2800"/>
              </a:lnSpc>
              <a:spcBef>
                <a:spcPts val="0"/>
              </a:spcBef>
              <a:buNone/>
              <a:defRPr sz="1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5" name="Footer Placeholder 4">
            <a:extLst>
              <a:ext uri="{FF2B5EF4-FFF2-40B4-BE49-F238E27FC236}">
                <a16:creationId xmlns:a16="http://schemas.microsoft.com/office/drawing/2014/main" id="{FE209C12-0CED-4CD5-B463-885A793CC25E}"/>
              </a:ext>
            </a:extLst>
          </p:cNvPr>
          <p:cNvSpPr>
            <a:spLocks noGrp="1"/>
          </p:cNvSpPr>
          <p:nvPr>
            <p:ph type="ftr" sz="quarter" idx="11"/>
          </p:nvPr>
        </p:nvSpPr>
        <p:spPr>
          <a:xfrm>
            <a:off x="8727198" y="6355080"/>
            <a:ext cx="2286000" cy="365125"/>
          </a:xfrm>
        </p:spPr>
        <p:txBody>
          <a:bodyPr/>
          <a:lstStyle>
            <a:lvl1pPr>
              <a:defRPr>
                <a:solidFill>
                  <a:schemeClr val="bg1"/>
                </a:solidFill>
              </a:defRPr>
            </a:lvl1pPr>
          </a:lstStyle>
          <a:p>
            <a:r>
              <a:rPr lang="en-US" dirty="0"/>
              <a:t>Pitch deck title</a:t>
            </a:r>
          </a:p>
        </p:txBody>
      </p:sp>
      <p:sp>
        <p:nvSpPr>
          <p:cNvPr id="6" name="Slide Number Placeholder 5">
            <a:extLst>
              <a:ext uri="{FF2B5EF4-FFF2-40B4-BE49-F238E27FC236}">
                <a16:creationId xmlns:a16="http://schemas.microsoft.com/office/drawing/2014/main" id="{1A8F03DA-3AA9-44AC-8E2B-D53B8EBEA402}"/>
              </a:ext>
            </a:extLst>
          </p:cNvPr>
          <p:cNvSpPr>
            <a:spLocks noGrp="1"/>
          </p:cNvSpPr>
          <p:nvPr>
            <p:ph type="sldNum" sz="quarter" idx="12"/>
          </p:nvPr>
        </p:nvSpPr>
        <p:spPr>
          <a:xfrm>
            <a:off x="11123295" y="635635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
        <p:nvSpPr>
          <p:cNvPr id="10" name="Rectangle 9">
            <a:extLst>
              <a:ext uri="{FF2B5EF4-FFF2-40B4-BE49-F238E27FC236}">
                <a16:creationId xmlns:a16="http://schemas.microsoft.com/office/drawing/2014/main" id="{A1F97041-3EE3-4F17-990B-3AC264934EF0}"/>
              </a:ext>
            </a:extLst>
          </p:cNvPr>
          <p:cNvSpPr/>
          <p:nvPr userDrawn="1"/>
        </p:nvSpPr>
        <p:spPr>
          <a:xfrm>
            <a:off x="0" y="0"/>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51DA30E2-82DB-4AA1-B134-9482F5CD7689}"/>
              </a:ext>
            </a:extLst>
          </p:cNvPr>
          <p:cNvSpPr/>
          <p:nvPr userDrawn="1"/>
        </p:nvSpPr>
        <p:spPr>
          <a:xfrm>
            <a:off x="2457970" y="1686431"/>
            <a:ext cx="1828800" cy="1828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5502070B-3F7D-436A-849C-FB64175E8B45}"/>
              </a:ext>
            </a:extLst>
          </p:cNvPr>
          <p:cNvSpPr/>
          <p:nvPr userDrawn="1"/>
        </p:nvSpPr>
        <p:spPr>
          <a:xfrm>
            <a:off x="0" y="6108192"/>
            <a:ext cx="2029968" cy="7498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9">
            <a:extLst>
              <a:ext uri="{FF2B5EF4-FFF2-40B4-BE49-F238E27FC236}">
                <a16:creationId xmlns:a16="http://schemas.microsoft.com/office/drawing/2014/main" id="{675AAC8A-F8AB-44A3-9748-96464E9E0B6B}"/>
              </a:ext>
            </a:extLst>
          </p:cNvPr>
          <p:cNvSpPr/>
          <p:nvPr userDrawn="1"/>
        </p:nvSpPr>
        <p:spPr>
          <a:xfrm>
            <a:off x="4054172" y="4069080"/>
            <a:ext cx="2788920" cy="2788920"/>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6" name="Group 115">
            <a:extLst>
              <a:ext uri="{FF2B5EF4-FFF2-40B4-BE49-F238E27FC236}">
                <a16:creationId xmlns:a16="http://schemas.microsoft.com/office/drawing/2014/main" id="{AC3F6810-4D95-4C6E-A30A-459BAD7510FE}"/>
              </a:ext>
            </a:extLst>
          </p:cNvPr>
          <p:cNvGrpSpPr/>
          <p:nvPr userDrawn="1"/>
        </p:nvGrpSpPr>
        <p:grpSpPr>
          <a:xfrm>
            <a:off x="23853" y="2101527"/>
            <a:ext cx="1920240" cy="1920240"/>
            <a:chOff x="5361924" y="7472790"/>
            <a:chExt cx="1828800" cy="1828800"/>
          </a:xfrm>
        </p:grpSpPr>
        <p:grpSp>
          <p:nvGrpSpPr>
            <p:cNvPr id="115" name="Group 114">
              <a:extLst>
                <a:ext uri="{FF2B5EF4-FFF2-40B4-BE49-F238E27FC236}">
                  <a16:creationId xmlns:a16="http://schemas.microsoft.com/office/drawing/2014/main" id="{81973B3A-7185-45FB-A2E6-A7BDE6414DF3}"/>
                </a:ext>
              </a:extLst>
            </p:cNvPr>
            <p:cNvGrpSpPr/>
            <p:nvPr userDrawn="1"/>
          </p:nvGrpSpPr>
          <p:grpSpPr>
            <a:xfrm>
              <a:off x="5361924" y="7472790"/>
              <a:ext cx="1828800" cy="1828800"/>
              <a:chOff x="5361924" y="7472790"/>
              <a:chExt cx="1828800" cy="1828800"/>
            </a:xfrm>
          </p:grpSpPr>
          <p:grpSp>
            <p:nvGrpSpPr>
              <p:cNvPr id="99" name="Group 98">
                <a:extLst>
                  <a:ext uri="{FF2B5EF4-FFF2-40B4-BE49-F238E27FC236}">
                    <a16:creationId xmlns:a16="http://schemas.microsoft.com/office/drawing/2014/main" id="{DACFFF66-0600-406E-AF42-9FD8E8EDB397}"/>
                  </a:ext>
                </a:extLst>
              </p:cNvPr>
              <p:cNvGrpSpPr/>
              <p:nvPr userDrawn="1"/>
            </p:nvGrpSpPr>
            <p:grpSpPr>
              <a:xfrm>
                <a:off x="5361924" y="7472790"/>
                <a:ext cx="1828800" cy="1828800"/>
                <a:chOff x="5388428" y="7173291"/>
                <a:chExt cx="1828800" cy="1828800"/>
              </a:xfrm>
            </p:grpSpPr>
            <p:grpSp>
              <p:nvGrpSpPr>
                <p:cNvPr id="96" name="Group 95">
                  <a:extLst>
                    <a:ext uri="{FF2B5EF4-FFF2-40B4-BE49-F238E27FC236}">
                      <a16:creationId xmlns:a16="http://schemas.microsoft.com/office/drawing/2014/main" id="{9411687D-2631-487B-AEAB-39750C9E52BF}"/>
                    </a:ext>
                  </a:extLst>
                </p:cNvPr>
                <p:cNvGrpSpPr/>
                <p:nvPr userDrawn="1"/>
              </p:nvGrpSpPr>
              <p:grpSpPr>
                <a:xfrm>
                  <a:off x="5388428" y="7173291"/>
                  <a:ext cx="1828800" cy="1828800"/>
                  <a:chOff x="5388428" y="7173291"/>
                  <a:chExt cx="1828800" cy="1828800"/>
                </a:xfrm>
              </p:grpSpPr>
              <p:grpSp>
                <p:nvGrpSpPr>
                  <p:cNvPr id="90" name="Group 89">
                    <a:extLst>
                      <a:ext uri="{FF2B5EF4-FFF2-40B4-BE49-F238E27FC236}">
                        <a16:creationId xmlns:a16="http://schemas.microsoft.com/office/drawing/2014/main" id="{4BDDEAF6-0726-4BF4-96D7-EBA489ABF3E5}"/>
                      </a:ext>
                    </a:extLst>
                  </p:cNvPr>
                  <p:cNvGrpSpPr/>
                  <p:nvPr userDrawn="1"/>
                </p:nvGrpSpPr>
                <p:grpSpPr>
                  <a:xfrm>
                    <a:off x="5388428" y="7173291"/>
                    <a:ext cx="1828800" cy="1828800"/>
                    <a:chOff x="5579044" y="7049770"/>
                    <a:chExt cx="1828800" cy="1828800"/>
                  </a:xfrm>
                </p:grpSpPr>
                <p:grpSp>
                  <p:nvGrpSpPr>
                    <p:cNvPr id="89" name="Group 88">
                      <a:extLst>
                        <a:ext uri="{FF2B5EF4-FFF2-40B4-BE49-F238E27FC236}">
                          <a16:creationId xmlns:a16="http://schemas.microsoft.com/office/drawing/2014/main" id="{F80BBFBA-D0FB-4E20-8981-F569A2A0B678}"/>
                        </a:ext>
                      </a:extLst>
                    </p:cNvPr>
                    <p:cNvGrpSpPr/>
                    <p:nvPr userDrawn="1"/>
                  </p:nvGrpSpPr>
                  <p:grpSpPr>
                    <a:xfrm>
                      <a:off x="5579044" y="7049770"/>
                      <a:ext cx="1828800" cy="1828800"/>
                      <a:chOff x="5579044" y="7049770"/>
                      <a:chExt cx="1828800" cy="1828800"/>
                    </a:xfrm>
                  </p:grpSpPr>
                  <p:grpSp>
                    <p:nvGrpSpPr>
                      <p:cNvPr id="86" name="Group 85">
                        <a:extLst>
                          <a:ext uri="{FF2B5EF4-FFF2-40B4-BE49-F238E27FC236}">
                            <a16:creationId xmlns:a16="http://schemas.microsoft.com/office/drawing/2014/main" id="{6B3BCF7C-4204-4B1A-8371-96E859FC8425}"/>
                          </a:ext>
                        </a:extLst>
                      </p:cNvPr>
                      <p:cNvGrpSpPr/>
                      <p:nvPr userDrawn="1"/>
                    </p:nvGrpSpPr>
                    <p:grpSpPr>
                      <a:xfrm>
                        <a:off x="5579044" y="7049770"/>
                        <a:ext cx="1828800" cy="1828800"/>
                        <a:chOff x="5579044" y="7049770"/>
                        <a:chExt cx="1828800" cy="1828800"/>
                      </a:xfrm>
                    </p:grpSpPr>
                    <p:grpSp>
                      <p:nvGrpSpPr>
                        <p:cNvPr id="83" name="Group 82">
                          <a:extLst>
                            <a:ext uri="{FF2B5EF4-FFF2-40B4-BE49-F238E27FC236}">
                              <a16:creationId xmlns:a16="http://schemas.microsoft.com/office/drawing/2014/main" id="{31CF95CD-48BB-4659-870A-21584266D83F}"/>
                            </a:ext>
                          </a:extLst>
                        </p:cNvPr>
                        <p:cNvGrpSpPr/>
                        <p:nvPr userDrawn="1"/>
                      </p:nvGrpSpPr>
                      <p:grpSpPr>
                        <a:xfrm>
                          <a:off x="5579044" y="7049770"/>
                          <a:ext cx="1828800" cy="1828800"/>
                          <a:chOff x="5579044" y="7049770"/>
                          <a:chExt cx="1828800" cy="1828800"/>
                        </a:xfrm>
                      </p:grpSpPr>
                      <p:sp>
                        <p:nvSpPr>
                          <p:cNvPr id="78" name="Oval 77">
                            <a:extLst>
                              <a:ext uri="{FF2B5EF4-FFF2-40B4-BE49-F238E27FC236}">
                                <a16:creationId xmlns:a16="http://schemas.microsoft.com/office/drawing/2014/main" id="{871E1954-F3FD-427D-8FFA-F28839673545}"/>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80" name="Oval 79">
                            <a:extLst>
                              <a:ext uri="{FF2B5EF4-FFF2-40B4-BE49-F238E27FC236}">
                                <a16:creationId xmlns:a16="http://schemas.microsoft.com/office/drawing/2014/main" id="{B655BD1D-8AE2-43E7-B1D4-17923D0E0171}"/>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2" name="Oval 81">
                          <a:extLst>
                            <a:ext uri="{FF2B5EF4-FFF2-40B4-BE49-F238E27FC236}">
                              <a16:creationId xmlns:a16="http://schemas.microsoft.com/office/drawing/2014/main" id="{9F92C461-5E10-49F3-B4F0-F320512C0756}"/>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5" name="Oval 84">
                        <a:extLst>
                          <a:ext uri="{FF2B5EF4-FFF2-40B4-BE49-F238E27FC236}">
                            <a16:creationId xmlns:a16="http://schemas.microsoft.com/office/drawing/2014/main" id="{A6D57951-375C-41E9-BF45-DFC40F8E0A1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8" name="Oval 87">
                      <a:extLst>
                        <a:ext uri="{FF2B5EF4-FFF2-40B4-BE49-F238E27FC236}">
                          <a16:creationId xmlns:a16="http://schemas.microsoft.com/office/drawing/2014/main" id="{E4A4216D-DF9B-4DD9-989C-1F4040F3F4F7}"/>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2" name="Oval 91">
                    <a:extLst>
                      <a:ext uri="{FF2B5EF4-FFF2-40B4-BE49-F238E27FC236}">
                        <a16:creationId xmlns:a16="http://schemas.microsoft.com/office/drawing/2014/main" id="{3DCCC81D-9EE7-47A8-8A4C-74B5E047A336}"/>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5" name="Oval 94">
                  <a:extLst>
                    <a:ext uri="{FF2B5EF4-FFF2-40B4-BE49-F238E27FC236}">
                      <a16:creationId xmlns:a16="http://schemas.microsoft.com/office/drawing/2014/main" id="{9985F9FD-CFFB-417E-A560-28BD7BC7EE86}"/>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8" name="Oval 97">
                <a:extLst>
                  <a:ext uri="{FF2B5EF4-FFF2-40B4-BE49-F238E27FC236}">
                    <a16:creationId xmlns:a16="http://schemas.microsoft.com/office/drawing/2014/main" id="{9A923F7B-7D75-4E04-AE62-D5B99F645756}"/>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2" name="Oval 101">
                <a:extLst>
                  <a:ext uri="{FF2B5EF4-FFF2-40B4-BE49-F238E27FC236}">
                    <a16:creationId xmlns:a16="http://schemas.microsoft.com/office/drawing/2014/main" id="{F0239D2C-73EF-42E3-B73F-E69B7C27F65B}"/>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5" name="Oval 104">
                <a:extLst>
                  <a:ext uri="{FF2B5EF4-FFF2-40B4-BE49-F238E27FC236}">
                    <a16:creationId xmlns:a16="http://schemas.microsoft.com/office/drawing/2014/main" id="{59BA1C3D-ADED-4596-8A9D-3DEC7E848945}"/>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8" name="Oval 107">
                <a:extLst>
                  <a:ext uri="{FF2B5EF4-FFF2-40B4-BE49-F238E27FC236}">
                    <a16:creationId xmlns:a16="http://schemas.microsoft.com/office/drawing/2014/main" id="{015F2BFA-6803-42A0-A870-794B120EF574}"/>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0" name="Oval 109">
                <a:extLst>
                  <a:ext uri="{FF2B5EF4-FFF2-40B4-BE49-F238E27FC236}">
                    <a16:creationId xmlns:a16="http://schemas.microsoft.com/office/drawing/2014/main" id="{E09A173D-9FE5-446C-B59E-5D7C0A00BF6C}"/>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13" name="Oval 112">
              <a:extLst>
                <a:ext uri="{FF2B5EF4-FFF2-40B4-BE49-F238E27FC236}">
                  <a16:creationId xmlns:a16="http://schemas.microsoft.com/office/drawing/2014/main" id="{974C3792-995F-4717-8C8B-089BBA7DE9C7}"/>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23" name="Freeform: Shape 22">
            <a:extLst>
              <a:ext uri="{FF2B5EF4-FFF2-40B4-BE49-F238E27FC236}">
                <a16:creationId xmlns:a16="http://schemas.microsoft.com/office/drawing/2014/main" id="{C8FD950B-0E2B-4905-8DE9-195E24B2ABE7}"/>
              </a:ext>
            </a:extLst>
          </p:cNvPr>
          <p:cNvSpPr/>
          <p:nvPr userDrawn="1"/>
        </p:nvSpPr>
        <p:spPr>
          <a:xfrm rot="10800000">
            <a:off x="1013527" y="2043171"/>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8" name="Rectangle 9">
            <a:extLst>
              <a:ext uri="{FF2B5EF4-FFF2-40B4-BE49-F238E27FC236}">
                <a16:creationId xmlns:a16="http://schemas.microsoft.com/office/drawing/2014/main" id="{D0B57759-E007-4FD0-9C6B-356DC53050C4}"/>
              </a:ext>
            </a:extLst>
          </p:cNvPr>
          <p:cNvSpPr/>
          <p:nvPr userDrawn="1"/>
        </p:nvSpPr>
        <p:spPr>
          <a:xfrm rot="5400000">
            <a:off x="2028432" y="4821048"/>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5" name="Oval 174">
            <a:extLst>
              <a:ext uri="{FF2B5EF4-FFF2-40B4-BE49-F238E27FC236}">
                <a16:creationId xmlns:a16="http://schemas.microsoft.com/office/drawing/2014/main" id="{273C520A-0126-47DA-A75B-1A38883907A2}"/>
              </a:ext>
            </a:extLst>
          </p:cNvPr>
          <p:cNvSpPr/>
          <p:nvPr userDrawn="1"/>
        </p:nvSpPr>
        <p:spPr>
          <a:xfrm>
            <a:off x="861942" y="888111"/>
            <a:ext cx="274320" cy="274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1" name="Rectangle 290">
            <a:extLst>
              <a:ext uri="{FF2B5EF4-FFF2-40B4-BE49-F238E27FC236}">
                <a16:creationId xmlns:a16="http://schemas.microsoft.com/office/drawing/2014/main" id="{AB12487D-8BC9-4BEB-B6A7-B9DD702B2BD3}"/>
              </a:ext>
            </a:extLst>
          </p:cNvPr>
          <p:cNvSpPr/>
          <p:nvPr userDrawn="1"/>
        </p:nvSpPr>
        <p:spPr>
          <a:xfrm>
            <a:off x="0" y="4082178"/>
            <a:ext cx="2029968"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97" name="Graphic 296">
            <a:extLst>
              <a:ext uri="{FF2B5EF4-FFF2-40B4-BE49-F238E27FC236}">
                <a16:creationId xmlns:a16="http://schemas.microsoft.com/office/drawing/2014/main" id="{AEE6DE36-A3C9-4D40-B471-F49B6A875D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2029016" y="2051944"/>
            <a:ext cx="2029968" cy="2029968"/>
          </a:xfrm>
          <a:prstGeom prst="rect">
            <a:avLst/>
          </a:prstGeom>
        </p:spPr>
      </p:pic>
      <p:pic>
        <p:nvPicPr>
          <p:cNvPr id="299" name="Graphic 298">
            <a:extLst>
              <a:ext uri="{FF2B5EF4-FFF2-40B4-BE49-F238E27FC236}">
                <a16:creationId xmlns:a16="http://schemas.microsoft.com/office/drawing/2014/main" id="{99FF86FA-8891-4235-B88B-CFCA3B57E53A}"/>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0" y="4078224"/>
            <a:ext cx="2029968" cy="2029968"/>
          </a:xfrm>
          <a:prstGeom prst="rect">
            <a:avLst/>
          </a:prstGeom>
        </p:spPr>
      </p:pic>
      <p:cxnSp>
        <p:nvCxnSpPr>
          <p:cNvPr id="170" name="Straight Connector 169">
            <a:extLst>
              <a:ext uri="{FF2B5EF4-FFF2-40B4-BE49-F238E27FC236}">
                <a16:creationId xmlns:a16="http://schemas.microsoft.com/office/drawing/2014/main" id="{7ADD6DC9-9036-47C7-AAE5-8AF23CE0C81D}"/>
              </a:ext>
            </a:extLst>
          </p:cNvPr>
          <p:cNvCxnSpPr>
            <a:cxnSpLocks/>
          </p:cNvCxnSpPr>
          <p:nvPr userDrawn="1"/>
        </p:nvCxnSpPr>
        <p:spPr>
          <a:xfrm>
            <a:off x="974376" y="989441"/>
            <a:ext cx="5867327" cy="5867206"/>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74D64503-659B-472D-ABF8-01D077EB0D83}"/>
              </a:ext>
            </a:extLst>
          </p:cNvPr>
          <p:cNvSpPr>
            <a:spLocks noGrp="1"/>
          </p:cNvSpPr>
          <p:nvPr>
            <p:ph type="dt" sz="half" idx="10"/>
          </p:nvPr>
        </p:nvSpPr>
        <p:spPr>
          <a:xfrm>
            <a:off x="7508027" y="6353175"/>
            <a:ext cx="1097280" cy="365125"/>
          </a:xfrm>
        </p:spPr>
        <p:txBody>
          <a:bodyPr/>
          <a:lstStyle>
            <a:lvl1pPr>
              <a:defRPr>
                <a:solidFill>
                  <a:schemeClr val="bg1"/>
                </a:solidFill>
              </a:defRPr>
            </a:lvl1pPr>
          </a:lstStyle>
          <a:p>
            <a:r>
              <a:rPr lang="en-US" dirty="0"/>
              <a:t>20XX</a:t>
            </a:r>
          </a:p>
        </p:txBody>
      </p:sp>
    </p:spTree>
    <p:extLst>
      <p:ext uri="{BB962C8B-B14F-4D97-AF65-F5344CB8AC3E}">
        <p14:creationId xmlns:p14="http://schemas.microsoft.com/office/powerpoint/2010/main" val="3839583478"/>
      </p:ext>
    </p:extLst>
  </p:cSld>
  <p:clrMapOvr>
    <a:masterClrMapping/>
  </p:clrMapOvr>
  <p:extLst>
    <p:ext uri="{DCECCB84-F9BA-43D5-87BE-67443E8EF086}">
      <p15:sldGuideLst xmlns:p15="http://schemas.microsoft.com/office/powerpoint/2012/main">
        <p15:guide id="1" orient="horz" pos="1080">
          <p15:clr>
            <a:srgbClr val="FBAE40"/>
          </p15:clr>
        </p15:guide>
        <p15:guide id="2" orient="horz" pos="2160">
          <p15:clr>
            <a:srgbClr val="FBAE40"/>
          </p15:clr>
        </p15:guide>
        <p15:guide id="3" orient="horz" pos="3240">
          <p15:clr>
            <a:srgbClr val="FBAE40"/>
          </p15:clr>
        </p15:guide>
        <p15:guide id="4" orient="horz" pos="2260">
          <p15:clr>
            <a:srgbClr val="FBAE40"/>
          </p15:clr>
        </p15:guide>
        <p15:guide id="5" pos="7296">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arket comparison">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CA106-0FC3-4FE9-9338-4AC3D15608E5}"/>
              </a:ext>
            </a:extLst>
          </p:cNvPr>
          <p:cNvSpPr>
            <a:spLocks noGrp="1"/>
          </p:cNvSpPr>
          <p:nvPr>
            <p:ph type="title" hasCustomPrompt="1"/>
          </p:nvPr>
        </p:nvSpPr>
        <p:spPr>
          <a:xfrm>
            <a:off x="1552574" y="896111"/>
            <a:ext cx="10182226" cy="1325880"/>
          </a:xfrm>
        </p:spPr>
        <p:txBody>
          <a:bodyPr anchor="t" anchorCtr="0"/>
          <a:lstStyle>
            <a:lvl1pPr>
              <a:defRPr cap="all" baseline="0">
                <a:solidFill>
                  <a:schemeClr val="tx2"/>
                </a:solidFill>
              </a:defRPr>
            </a:lvl1pPr>
          </a:lstStyle>
          <a:p>
            <a:r>
              <a:rPr lang="en-US" dirty="0"/>
              <a:t>CLICK TO ADD TITLE</a:t>
            </a:r>
          </a:p>
        </p:txBody>
      </p:sp>
      <p:sp>
        <p:nvSpPr>
          <p:cNvPr id="9" name="Text Placeholder 8">
            <a:extLst>
              <a:ext uri="{FF2B5EF4-FFF2-40B4-BE49-F238E27FC236}">
                <a16:creationId xmlns:a16="http://schemas.microsoft.com/office/drawing/2014/main" id="{E2785225-FC1B-45E9-82D0-A13EF8F061A6}"/>
              </a:ext>
            </a:extLst>
          </p:cNvPr>
          <p:cNvSpPr>
            <a:spLocks noGrp="1"/>
          </p:cNvSpPr>
          <p:nvPr>
            <p:ph type="body" sz="quarter" idx="21" hasCustomPrompt="1"/>
          </p:nvPr>
        </p:nvSpPr>
        <p:spPr>
          <a:xfrm>
            <a:off x="1380744" y="2203704"/>
            <a:ext cx="1463040" cy="785812"/>
          </a:xfrm>
        </p:spPr>
        <p:txBody>
          <a:bodyPr anchor="ctr" anchorCtr="0">
            <a:noAutofit/>
          </a:bodyPr>
          <a:lstStyle>
            <a:lvl1pPr marL="0" indent="0" algn="ctr">
              <a:buNone/>
              <a:defRPr sz="3200" b="1">
                <a:solidFill>
                  <a:schemeClr val="accent2">
                    <a:lumMod val="60000"/>
                    <a:lumOff val="40000"/>
                  </a:schemeClr>
                </a:solidFill>
              </a:defRPr>
            </a:lvl1pPr>
            <a:lvl2pPr>
              <a:defRPr sz="1000"/>
            </a:lvl2pPr>
            <a:lvl3pPr>
              <a:defRPr sz="1000"/>
            </a:lvl3pPr>
            <a:lvl4pPr>
              <a:defRPr sz="1000"/>
            </a:lvl4pPr>
            <a:lvl5pPr>
              <a:defRPr sz="1000"/>
            </a:lvl5pPr>
          </a:lstStyle>
          <a:p>
            <a:pPr lvl="0"/>
            <a:r>
              <a:rPr lang="en-US" dirty="0"/>
              <a:t>Add text</a:t>
            </a:r>
          </a:p>
        </p:txBody>
      </p:sp>
      <p:sp>
        <p:nvSpPr>
          <p:cNvPr id="30" name="Text Placeholder 8">
            <a:extLst>
              <a:ext uri="{FF2B5EF4-FFF2-40B4-BE49-F238E27FC236}">
                <a16:creationId xmlns:a16="http://schemas.microsoft.com/office/drawing/2014/main" id="{70F3FFA0-BD69-4D83-ABB7-496D4AF91AD5}"/>
              </a:ext>
            </a:extLst>
          </p:cNvPr>
          <p:cNvSpPr>
            <a:spLocks noGrp="1"/>
          </p:cNvSpPr>
          <p:nvPr>
            <p:ph type="body" sz="quarter" idx="22" hasCustomPrompt="1"/>
          </p:nvPr>
        </p:nvSpPr>
        <p:spPr>
          <a:xfrm>
            <a:off x="1325880" y="3465576"/>
            <a:ext cx="1463040" cy="785812"/>
          </a:xfrm>
        </p:spPr>
        <p:txBody>
          <a:bodyPr anchor="ctr" anchorCtr="0">
            <a:noAutofit/>
          </a:bodyPr>
          <a:lstStyle>
            <a:lvl1pPr marL="0" indent="0" algn="ctr">
              <a:buNone/>
              <a:defRPr sz="3200" b="1">
                <a:solidFill>
                  <a:schemeClr val="accent2">
                    <a:lumMod val="60000"/>
                    <a:lumOff val="40000"/>
                  </a:schemeClr>
                </a:solidFill>
              </a:defRPr>
            </a:lvl1pPr>
            <a:lvl2pPr>
              <a:defRPr sz="1000"/>
            </a:lvl2pPr>
            <a:lvl3pPr>
              <a:defRPr sz="1000"/>
            </a:lvl3pPr>
            <a:lvl4pPr>
              <a:defRPr sz="1000"/>
            </a:lvl4pPr>
            <a:lvl5pPr>
              <a:defRPr sz="1000"/>
            </a:lvl5pPr>
          </a:lstStyle>
          <a:p>
            <a:pPr lvl="0"/>
            <a:r>
              <a:rPr lang="en-US" dirty="0"/>
              <a:t>Add text</a:t>
            </a:r>
          </a:p>
        </p:txBody>
      </p:sp>
      <p:sp>
        <p:nvSpPr>
          <p:cNvPr id="32" name="Text Placeholder 8">
            <a:extLst>
              <a:ext uri="{FF2B5EF4-FFF2-40B4-BE49-F238E27FC236}">
                <a16:creationId xmlns:a16="http://schemas.microsoft.com/office/drawing/2014/main" id="{49AF8CA2-03BC-4B43-978A-2B68EABFDC47}"/>
              </a:ext>
            </a:extLst>
          </p:cNvPr>
          <p:cNvSpPr>
            <a:spLocks noGrp="1"/>
          </p:cNvSpPr>
          <p:nvPr>
            <p:ph type="body" sz="quarter" idx="23" hasCustomPrompt="1"/>
          </p:nvPr>
        </p:nvSpPr>
        <p:spPr>
          <a:xfrm>
            <a:off x="1325880" y="4745736"/>
            <a:ext cx="1463040" cy="785812"/>
          </a:xfrm>
        </p:spPr>
        <p:txBody>
          <a:bodyPr anchor="ctr" anchorCtr="0">
            <a:noAutofit/>
          </a:bodyPr>
          <a:lstStyle>
            <a:lvl1pPr marL="0" indent="0" algn="ctr">
              <a:buNone/>
              <a:defRPr sz="3200" b="1">
                <a:solidFill>
                  <a:schemeClr val="accent2">
                    <a:lumMod val="60000"/>
                    <a:lumOff val="40000"/>
                  </a:schemeClr>
                </a:solidFill>
              </a:defRPr>
            </a:lvl1pPr>
            <a:lvl2pPr>
              <a:defRPr sz="1000"/>
            </a:lvl2pPr>
            <a:lvl3pPr>
              <a:defRPr sz="1000"/>
            </a:lvl3pPr>
            <a:lvl4pPr>
              <a:defRPr sz="1000"/>
            </a:lvl4pPr>
            <a:lvl5pPr>
              <a:defRPr sz="1000"/>
            </a:lvl5pPr>
          </a:lstStyle>
          <a:p>
            <a:pPr lvl="0"/>
            <a:r>
              <a:rPr lang="en-US" dirty="0"/>
              <a:t>Add text</a:t>
            </a:r>
          </a:p>
        </p:txBody>
      </p:sp>
      <p:sp>
        <p:nvSpPr>
          <p:cNvPr id="63" name="Date Placeholder 3">
            <a:extLst>
              <a:ext uri="{FF2B5EF4-FFF2-40B4-BE49-F238E27FC236}">
                <a16:creationId xmlns:a16="http://schemas.microsoft.com/office/drawing/2014/main" id="{41C57AEB-9E33-4F77-9F58-DB0D1B978707}"/>
              </a:ext>
            </a:extLst>
          </p:cNvPr>
          <p:cNvSpPr>
            <a:spLocks noGrp="1"/>
          </p:cNvSpPr>
          <p:nvPr>
            <p:ph type="dt" sz="half" idx="10"/>
          </p:nvPr>
        </p:nvSpPr>
        <p:spPr>
          <a:xfrm>
            <a:off x="1554480" y="6353175"/>
            <a:ext cx="1097280" cy="365125"/>
          </a:xfrm>
        </p:spPr>
        <p:txBody>
          <a:bodyPr/>
          <a:lstStyle>
            <a:lvl1pPr>
              <a:defRPr>
                <a:solidFill>
                  <a:schemeClr val="bg1"/>
                </a:solidFill>
              </a:defRPr>
            </a:lvl1pPr>
          </a:lstStyle>
          <a:p>
            <a:r>
              <a:rPr lang="en-US" dirty="0"/>
              <a:t>20XX</a:t>
            </a:r>
          </a:p>
        </p:txBody>
      </p:sp>
      <p:sp>
        <p:nvSpPr>
          <p:cNvPr id="15" name="Text Placeholder 14">
            <a:extLst>
              <a:ext uri="{FF2B5EF4-FFF2-40B4-BE49-F238E27FC236}">
                <a16:creationId xmlns:a16="http://schemas.microsoft.com/office/drawing/2014/main" id="{96833738-63D7-4DAA-92B0-C4286C4F8361}"/>
              </a:ext>
            </a:extLst>
          </p:cNvPr>
          <p:cNvSpPr>
            <a:spLocks noGrp="1"/>
          </p:cNvSpPr>
          <p:nvPr>
            <p:ph type="body" sz="quarter" idx="24"/>
          </p:nvPr>
        </p:nvSpPr>
        <p:spPr>
          <a:xfrm>
            <a:off x="4489704" y="2624328"/>
            <a:ext cx="6153912" cy="941832"/>
          </a:xfrm>
        </p:spPr>
        <p:txBody>
          <a:bodyPr anchor="ctr" anchorCtr="0">
            <a:noAutofit/>
          </a:bodyPr>
          <a:lstStyle>
            <a:lvl1pPr marL="0" indent="0">
              <a:buNone/>
              <a:defRPr sz="2000">
                <a:solidFill>
                  <a:schemeClr val="tx2"/>
                </a:solidFill>
              </a:defRPr>
            </a:lvl1pPr>
            <a:lvl2pPr>
              <a:defRPr sz="1600">
                <a:solidFill>
                  <a:schemeClr val="tx2"/>
                </a:solidFill>
              </a:defRPr>
            </a:lvl2pPr>
            <a:lvl3pPr>
              <a:defRPr sz="1600">
                <a:solidFill>
                  <a:schemeClr val="tx2"/>
                </a:solidFill>
              </a:defRPr>
            </a:lvl3pPr>
            <a:lvl4pPr>
              <a:defRPr sz="1600">
                <a:solidFill>
                  <a:schemeClr val="tx2"/>
                </a:solidFill>
              </a:defRPr>
            </a:lvl4pPr>
            <a:lvl5pPr>
              <a:defRPr sz="1600">
                <a:solidFill>
                  <a:schemeClr val="tx2"/>
                </a:solidFill>
              </a:defRPr>
            </a:lvl5pPr>
          </a:lstStyle>
          <a:p>
            <a:pPr lvl="0"/>
            <a:r>
              <a:rPr lang="en-US" dirty="0"/>
              <a:t>Click to edit Master text styles</a:t>
            </a:r>
          </a:p>
        </p:txBody>
      </p:sp>
      <p:sp>
        <p:nvSpPr>
          <p:cNvPr id="36" name="Text Placeholder 14">
            <a:extLst>
              <a:ext uri="{FF2B5EF4-FFF2-40B4-BE49-F238E27FC236}">
                <a16:creationId xmlns:a16="http://schemas.microsoft.com/office/drawing/2014/main" id="{EAF6FAB7-3D8F-43EF-801E-D9E6948A8409}"/>
              </a:ext>
            </a:extLst>
          </p:cNvPr>
          <p:cNvSpPr>
            <a:spLocks noGrp="1"/>
          </p:cNvSpPr>
          <p:nvPr>
            <p:ph type="body" sz="quarter" idx="26"/>
          </p:nvPr>
        </p:nvSpPr>
        <p:spPr>
          <a:xfrm>
            <a:off x="4489704" y="3904488"/>
            <a:ext cx="6153912" cy="941832"/>
          </a:xfrm>
        </p:spPr>
        <p:txBody>
          <a:bodyPr anchor="ctr" anchorCtr="0">
            <a:noAutofit/>
          </a:bodyPr>
          <a:lstStyle>
            <a:lvl1pPr marL="0" indent="0">
              <a:buNone/>
              <a:defRPr sz="2000">
                <a:solidFill>
                  <a:schemeClr val="tx2"/>
                </a:solidFill>
              </a:defRPr>
            </a:lvl1pPr>
            <a:lvl2pPr>
              <a:defRPr sz="1600">
                <a:solidFill>
                  <a:schemeClr val="tx2"/>
                </a:solidFill>
              </a:defRPr>
            </a:lvl2pPr>
            <a:lvl3pPr>
              <a:defRPr sz="1600">
                <a:solidFill>
                  <a:schemeClr val="tx2"/>
                </a:solidFill>
              </a:defRPr>
            </a:lvl3pPr>
            <a:lvl4pPr>
              <a:defRPr sz="1600">
                <a:solidFill>
                  <a:schemeClr val="tx2"/>
                </a:solidFill>
              </a:defRPr>
            </a:lvl4pPr>
            <a:lvl5pPr>
              <a:defRPr sz="1600">
                <a:solidFill>
                  <a:schemeClr val="tx2"/>
                </a:solidFill>
              </a:defRPr>
            </a:lvl5pPr>
          </a:lstStyle>
          <a:p>
            <a:pPr lvl="0"/>
            <a:r>
              <a:rPr lang="en-US" dirty="0"/>
              <a:t>Click to edit Master text styles</a:t>
            </a:r>
          </a:p>
        </p:txBody>
      </p:sp>
      <p:sp>
        <p:nvSpPr>
          <p:cNvPr id="38" name="Text Placeholder 14">
            <a:extLst>
              <a:ext uri="{FF2B5EF4-FFF2-40B4-BE49-F238E27FC236}">
                <a16:creationId xmlns:a16="http://schemas.microsoft.com/office/drawing/2014/main" id="{13A498D1-E978-4C02-8712-EA7A16D153FE}"/>
              </a:ext>
            </a:extLst>
          </p:cNvPr>
          <p:cNvSpPr>
            <a:spLocks noGrp="1"/>
          </p:cNvSpPr>
          <p:nvPr>
            <p:ph type="body" sz="quarter" idx="28"/>
          </p:nvPr>
        </p:nvSpPr>
        <p:spPr>
          <a:xfrm>
            <a:off x="4489704" y="5157216"/>
            <a:ext cx="6153912" cy="941832"/>
          </a:xfrm>
        </p:spPr>
        <p:txBody>
          <a:bodyPr anchor="ctr" anchorCtr="0">
            <a:noAutofit/>
          </a:bodyPr>
          <a:lstStyle>
            <a:lvl1pPr marL="0" indent="0">
              <a:buNone/>
              <a:defRPr sz="2000">
                <a:solidFill>
                  <a:schemeClr val="tx2"/>
                </a:solidFill>
              </a:defRPr>
            </a:lvl1pPr>
            <a:lvl2pPr>
              <a:defRPr sz="1600">
                <a:solidFill>
                  <a:schemeClr val="tx2"/>
                </a:solidFill>
              </a:defRPr>
            </a:lvl2pPr>
            <a:lvl3pPr>
              <a:defRPr sz="1600">
                <a:solidFill>
                  <a:schemeClr val="tx2"/>
                </a:solidFill>
              </a:defRPr>
            </a:lvl3pPr>
            <a:lvl4pPr>
              <a:defRPr sz="1600">
                <a:solidFill>
                  <a:schemeClr val="tx2"/>
                </a:solidFill>
              </a:defRPr>
            </a:lvl4pPr>
            <a:lvl5pPr>
              <a:defRPr sz="1600">
                <a:solidFill>
                  <a:schemeClr val="tx2"/>
                </a:solidFill>
              </a:defRPr>
            </a:lvl5pPr>
          </a:lstStyle>
          <a:p>
            <a:pPr lvl="0"/>
            <a:r>
              <a:rPr lang="en-US" dirty="0"/>
              <a:t>Click to edit Master text styles</a:t>
            </a:r>
          </a:p>
        </p:txBody>
      </p:sp>
      <p:grpSp>
        <p:nvGrpSpPr>
          <p:cNvPr id="10" name="Group 9">
            <a:extLst>
              <a:ext uri="{FF2B5EF4-FFF2-40B4-BE49-F238E27FC236}">
                <a16:creationId xmlns:a16="http://schemas.microsoft.com/office/drawing/2014/main" id="{D9F1898E-3E74-4E43-A202-1A6640227466}"/>
              </a:ext>
              <a:ext uri="{C183D7F6-B498-43B3-948B-1728B52AA6E4}">
                <adec:decorative xmlns:adec="http://schemas.microsoft.com/office/drawing/2017/decorative" val="1"/>
              </a:ext>
            </a:extLst>
          </p:cNvPr>
          <p:cNvGrpSpPr/>
          <p:nvPr userDrawn="1"/>
        </p:nvGrpSpPr>
        <p:grpSpPr>
          <a:xfrm>
            <a:off x="0" y="0"/>
            <a:ext cx="1014984" cy="6858000"/>
            <a:chOff x="0" y="0"/>
            <a:chExt cx="1014984" cy="6858000"/>
          </a:xfrm>
        </p:grpSpPr>
        <p:sp>
          <p:nvSpPr>
            <p:cNvPr id="33" name="Rectangle 32">
              <a:extLst>
                <a:ext uri="{FF2B5EF4-FFF2-40B4-BE49-F238E27FC236}">
                  <a16:creationId xmlns:a16="http://schemas.microsoft.com/office/drawing/2014/main" id="{814776F7-F8A5-4235-8C8D-17F0E4F45B03}"/>
                </a:ext>
              </a:extLst>
            </p:cNvPr>
            <p:cNvSpPr/>
            <p:nvPr userDrawn="1"/>
          </p:nvSpPr>
          <p:spPr>
            <a:xfrm>
              <a:off x="0" y="4828032"/>
              <a:ext cx="1014984"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9F301899-34C1-47B4-B5CD-F77BA341C0F9}"/>
                </a:ext>
              </a:extLst>
            </p:cNvPr>
            <p:cNvSpPr/>
            <p:nvPr userDrawn="1"/>
          </p:nvSpPr>
          <p:spPr>
            <a:xfrm>
              <a:off x="0" y="2833299"/>
              <a:ext cx="1014984"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ectangle 39">
              <a:extLst>
                <a:ext uri="{FF2B5EF4-FFF2-40B4-BE49-F238E27FC236}">
                  <a16:creationId xmlns:a16="http://schemas.microsoft.com/office/drawing/2014/main" id="{A66E9363-03B7-439D-8B5E-0665E48F046E}"/>
                </a:ext>
              </a:extLst>
            </p:cNvPr>
            <p:cNvSpPr/>
            <p:nvPr userDrawn="1"/>
          </p:nvSpPr>
          <p:spPr>
            <a:xfrm>
              <a:off x="0" y="0"/>
              <a:ext cx="1014984"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Rectangle 41">
              <a:extLst>
                <a:ext uri="{FF2B5EF4-FFF2-40B4-BE49-F238E27FC236}">
                  <a16:creationId xmlns:a16="http://schemas.microsoft.com/office/drawing/2014/main" id="{0432F5F5-1688-44BD-B071-A62C04824FB8}"/>
                </a:ext>
              </a:extLst>
            </p:cNvPr>
            <p:cNvSpPr/>
            <p:nvPr userDrawn="1"/>
          </p:nvSpPr>
          <p:spPr>
            <a:xfrm>
              <a:off x="0" y="2029863"/>
              <a:ext cx="1014984" cy="81295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Freeform: Shape 43">
              <a:extLst>
                <a:ext uri="{FF2B5EF4-FFF2-40B4-BE49-F238E27FC236}">
                  <a16:creationId xmlns:a16="http://schemas.microsoft.com/office/drawing/2014/main" id="{689FF8F5-F7B8-46B0-BB03-FE972A6832E7}"/>
                </a:ext>
              </a:extLst>
            </p:cNvPr>
            <p:cNvSpPr/>
            <p:nvPr userDrawn="1"/>
          </p:nvSpPr>
          <p:spPr>
            <a:xfrm rot="10800000">
              <a:off x="100582" y="2936725"/>
              <a:ext cx="914400" cy="182880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48" name="Graphic 47">
              <a:extLst>
                <a:ext uri="{FF2B5EF4-FFF2-40B4-BE49-F238E27FC236}">
                  <a16:creationId xmlns:a16="http://schemas.microsoft.com/office/drawing/2014/main" id="{31EB8EE7-3843-4CA8-879D-5D985DAA0D1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5400000">
              <a:off x="-457200" y="5416459"/>
              <a:ext cx="1828800" cy="914400"/>
            </a:xfrm>
            <a:prstGeom prst="rect">
              <a:avLst/>
            </a:prstGeom>
          </p:spPr>
        </p:pic>
        <p:pic>
          <p:nvPicPr>
            <p:cNvPr id="50" name="Graphic 49">
              <a:extLst>
                <a:ext uri="{FF2B5EF4-FFF2-40B4-BE49-F238E27FC236}">
                  <a16:creationId xmlns:a16="http://schemas.microsoft.com/office/drawing/2014/main" id="{5FF0EEFD-0038-4A2F-AD3B-01A98EFF5CF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5400000">
              <a:off x="-457200" y="563329"/>
              <a:ext cx="1828800" cy="914400"/>
            </a:xfrm>
            <a:prstGeom prst="rect">
              <a:avLst/>
            </a:prstGeom>
          </p:spPr>
        </p:pic>
      </p:grpSp>
      <p:cxnSp>
        <p:nvCxnSpPr>
          <p:cNvPr id="3" name="Straight Connector 2">
            <a:extLst>
              <a:ext uri="{FF2B5EF4-FFF2-40B4-BE49-F238E27FC236}">
                <a16:creationId xmlns:a16="http://schemas.microsoft.com/office/drawing/2014/main" id="{AF8E4D1E-5580-4429-B822-B0ACA17BF2DE}"/>
              </a:ext>
              <a:ext uri="{C183D7F6-B498-43B3-948B-1728B52AA6E4}">
                <adec:decorative xmlns:adec="http://schemas.microsoft.com/office/drawing/2017/decorative" val="1"/>
              </a:ext>
            </a:extLst>
          </p:cNvPr>
          <p:cNvCxnSpPr>
            <a:cxnSpLocks/>
          </p:cNvCxnSpPr>
          <p:nvPr userDrawn="1"/>
        </p:nvCxnSpPr>
        <p:spPr>
          <a:xfrm>
            <a:off x="1704025" y="2853257"/>
            <a:ext cx="2315146" cy="0"/>
          </a:xfrm>
          <a:prstGeom prst="line">
            <a:avLst/>
          </a:prstGeom>
          <a:ln w="254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4" name="Oval 3">
            <a:extLst>
              <a:ext uri="{FF2B5EF4-FFF2-40B4-BE49-F238E27FC236}">
                <a16:creationId xmlns:a16="http://schemas.microsoft.com/office/drawing/2014/main" id="{628EFE5A-E7ED-42E0-B4F7-CD6FB9AC0BE3}"/>
              </a:ext>
              <a:ext uri="{C183D7F6-B498-43B3-948B-1728B52AA6E4}">
                <adec:decorative xmlns:adec="http://schemas.microsoft.com/office/drawing/2017/decorative" val="1"/>
              </a:ext>
            </a:extLst>
          </p:cNvPr>
          <p:cNvSpPr/>
          <p:nvPr userDrawn="1"/>
        </p:nvSpPr>
        <p:spPr>
          <a:xfrm>
            <a:off x="3982733" y="2744646"/>
            <a:ext cx="217221" cy="217221"/>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 name="Group 10">
            <a:extLst>
              <a:ext uri="{FF2B5EF4-FFF2-40B4-BE49-F238E27FC236}">
                <a16:creationId xmlns:a16="http://schemas.microsoft.com/office/drawing/2014/main" id="{A99E5560-6CE0-4494-96B0-E58711D435AA}"/>
              </a:ext>
              <a:ext uri="{C183D7F6-B498-43B3-948B-1728B52AA6E4}">
                <adec:decorative xmlns:adec="http://schemas.microsoft.com/office/drawing/2017/decorative" val="1"/>
              </a:ext>
            </a:extLst>
          </p:cNvPr>
          <p:cNvGrpSpPr/>
          <p:nvPr userDrawn="1"/>
        </p:nvGrpSpPr>
        <p:grpSpPr>
          <a:xfrm>
            <a:off x="1717361" y="4002156"/>
            <a:ext cx="2495929" cy="1480420"/>
            <a:chOff x="1717361" y="4002156"/>
            <a:chExt cx="2495929" cy="1480420"/>
          </a:xfrm>
        </p:grpSpPr>
        <p:cxnSp>
          <p:nvCxnSpPr>
            <p:cNvPr id="5" name="Straight Connector 4">
              <a:extLst>
                <a:ext uri="{FF2B5EF4-FFF2-40B4-BE49-F238E27FC236}">
                  <a16:creationId xmlns:a16="http://schemas.microsoft.com/office/drawing/2014/main" id="{F242903C-0FC5-4F7E-A59A-1B57A8012CD8}"/>
                </a:ext>
              </a:extLst>
            </p:cNvPr>
            <p:cNvCxnSpPr>
              <a:cxnSpLocks/>
            </p:cNvCxnSpPr>
            <p:nvPr userDrawn="1"/>
          </p:nvCxnSpPr>
          <p:spPr>
            <a:xfrm>
              <a:off x="1717361" y="4110767"/>
              <a:ext cx="2315146" cy="0"/>
            </a:xfrm>
            <a:prstGeom prst="line">
              <a:avLst/>
            </a:prstGeom>
            <a:ln w="254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6" name="Oval 5">
              <a:extLst>
                <a:ext uri="{FF2B5EF4-FFF2-40B4-BE49-F238E27FC236}">
                  <a16:creationId xmlns:a16="http://schemas.microsoft.com/office/drawing/2014/main" id="{502427F1-9BD1-40C4-8447-54CA2F762B28}"/>
                </a:ext>
              </a:extLst>
            </p:cNvPr>
            <p:cNvSpPr/>
            <p:nvPr userDrawn="1"/>
          </p:nvSpPr>
          <p:spPr>
            <a:xfrm>
              <a:off x="3996069" y="4002156"/>
              <a:ext cx="217221" cy="217221"/>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 name="Straight Connector 6">
              <a:extLst>
                <a:ext uri="{FF2B5EF4-FFF2-40B4-BE49-F238E27FC236}">
                  <a16:creationId xmlns:a16="http://schemas.microsoft.com/office/drawing/2014/main" id="{9D896F91-3D1D-4BF4-B726-B6B1034E68C1}"/>
                </a:ext>
              </a:extLst>
            </p:cNvPr>
            <p:cNvCxnSpPr>
              <a:cxnSpLocks/>
            </p:cNvCxnSpPr>
            <p:nvPr userDrawn="1"/>
          </p:nvCxnSpPr>
          <p:spPr>
            <a:xfrm>
              <a:off x="1717361" y="5373966"/>
              <a:ext cx="2315146" cy="0"/>
            </a:xfrm>
            <a:prstGeom prst="line">
              <a:avLst/>
            </a:prstGeom>
            <a:ln w="254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72AAC415-7A20-4A4D-80B1-B4AD3D514249}"/>
                </a:ext>
              </a:extLst>
            </p:cNvPr>
            <p:cNvSpPr/>
            <p:nvPr userDrawn="1"/>
          </p:nvSpPr>
          <p:spPr>
            <a:xfrm>
              <a:off x="3996069" y="5265355"/>
              <a:ext cx="217221" cy="217221"/>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4" name="Footer Placeholder 4">
            <a:extLst>
              <a:ext uri="{FF2B5EF4-FFF2-40B4-BE49-F238E27FC236}">
                <a16:creationId xmlns:a16="http://schemas.microsoft.com/office/drawing/2014/main" id="{182F895D-C48A-41AA-9DE6-43A17B7E019A}"/>
              </a:ext>
            </a:extLst>
          </p:cNvPr>
          <p:cNvSpPr>
            <a:spLocks noGrp="1"/>
          </p:cNvSpPr>
          <p:nvPr>
            <p:ph type="ftr" sz="quarter" idx="11"/>
          </p:nvPr>
        </p:nvSpPr>
        <p:spPr>
          <a:xfrm>
            <a:off x="5744527" y="6350000"/>
            <a:ext cx="2286000" cy="365125"/>
          </a:xfrm>
        </p:spPr>
        <p:txBody>
          <a:bodyPr/>
          <a:lstStyle>
            <a:lvl1pPr>
              <a:defRPr>
                <a:solidFill>
                  <a:schemeClr val="bg1"/>
                </a:solidFill>
              </a:defRPr>
            </a:lvl1pPr>
          </a:lstStyle>
          <a:p>
            <a:r>
              <a:rPr lang="en-US" dirty="0"/>
              <a:t>Pitch deck title</a:t>
            </a:r>
          </a:p>
        </p:txBody>
      </p:sp>
      <p:sp>
        <p:nvSpPr>
          <p:cNvPr id="65" name="Slide Number Placeholder 5">
            <a:extLst>
              <a:ext uri="{FF2B5EF4-FFF2-40B4-BE49-F238E27FC236}">
                <a16:creationId xmlns:a16="http://schemas.microsoft.com/office/drawing/2014/main" id="{4C15BF58-30D9-4A0E-8506-1CD777B0FC5B}"/>
              </a:ext>
            </a:extLst>
          </p:cNvPr>
          <p:cNvSpPr>
            <a:spLocks noGrp="1"/>
          </p:cNvSpPr>
          <p:nvPr>
            <p:ph type="sldNum" sz="quarter" idx="12"/>
          </p:nvPr>
        </p:nvSpPr>
        <p:spPr>
          <a:xfrm>
            <a:off x="11123295" y="635635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807368846"/>
      </p:ext>
    </p:extLst>
  </p:cSld>
  <p:clrMapOvr>
    <a:masterClrMapping/>
  </p:clrMapOvr>
  <p:extLst>
    <p:ext uri="{DCECCB84-F9BA-43D5-87BE-67443E8EF086}">
      <p15:sldGuideLst xmlns:p15="http://schemas.microsoft.com/office/powerpoint/2012/main">
        <p15:guide id="1" pos="7392"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parison">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CA106-0FC3-4FE9-9338-4AC3D15608E5}"/>
              </a:ext>
            </a:extLst>
          </p:cNvPr>
          <p:cNvSpPr>
            <a:spLocks noGrp="1"/>
          </p:cNvSpPr>
          <p:nvPr>
            <p:ph type="title" hasCustomPrompt="1"/>
          </p:nvPr>
        </p:nvSpPr>
        <p:spPr>
          <a:xfrm>
            <a:off x="914400" y="896112"/>
            <a:ext cx="9124951" cy="1362456"/>
          </a:xfrm>
        </p:spPr>
        <p:txBody>
          <a:bodyPr anchor="t" anchorCtr="0"/>
          <a:lstStyle>
            <a:lvl1pPr>
              <a:defRPr cap="all" baseline="0">
                <a:solidFill>
                  <a:schemeClr val="accent1"/>
                </a:solidFill>
              </a:defRPr>
            </a:lvl1pPr>
          </a:lstStyle>
          <a:p>
            <a:r>
              <a:rPr lang="en-US" dirty="0"/>
              <a:t>CLICK TO ADD TITLE</a:t>
            </a:r>
          </a:p>
        </p:txBody>
      </p:sp>
      <p:sp>
        <p:nvSpPr>
          <p:cNvPr id="17" name="Text Placeholder 2">
            <a:extLst>
              <a:ext uri="{FF2B5EF4-FFF2-40B4-BE49-F238E27FC236}">
                <a16:creationId xmlns:a16="http://schemas.microsoft.com/office/drawing/2014/main" id="{52AD81DC-207F-4541-B02D-802D3D5B2813}"/>
              </a:ext>
            </a:extLst>
          </p:cNvPr>
          <p:cNvSpPr>
            <a:spLocks noGrp="1"/>
          </p:cNvSpPr>
          <p:nvPr>
            <p:ph type="body" idx="13" hasCustomPrompt="1"/>
          </p:nvPr>
        </p:nvSpPr>
        <p:spPr>
          <a:xfrm>
            <a:off x="914400" y="2354580"/>
            <a:ext cx="4297679" cy="455295"/>
          </a:xfrm>
        </p:spPr>
        <p:txBody>
          <a:bodyPr anchor="ctr" anchorCtr="0">
            <a:noAutofit/>
          </a:bodyPr>
          <a:lstStyle>
            <a:lvl1pPr marL="0" indent="0">
              <a:buNone/>
              <a:defRPr sz="2000" b="1" cap="all" baseline="0">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ADD SUBTITLE</a:t>
            </a:r>
          </a:p>
        </p:txBody>
      </p:sp>
      <p:sp>
        <p:nvSpPr>
          <p:cNvPr id="3" name="Content Placeholder 2">
            <a:extLst>
              <a:ext uri="{FF2B5EF4-FFF2-40B4-BE49-F238E27FC236}">
                <a16:creationId xmlns:a16="http://schemas.microsoft.com/office/drawing/2014/main" id="{02BF6510-D603-481E-B685-9095150A2891}"/>
              </a:ext>
            </a:extLst>
          </p:cNvPr>
          <p:cNvSpPr>
            <a:spLocks noGrp="1"/>
          </p:cNvSpPr>
          <p:nvPr>
            <p:ph sz="half" idx="1"/>
          </p:nvPr>
        </p:nvSpPr>
        <p:spPr>
          <a:xfrm>
            <a:off x="914400" y="2990850"/>
            <a:ext cx="4297680" cy="3105150"/>
          </a:xfrm>
        </p:spPr>
        <p:txBody>
          <a:bodyPr>
            <a:normAutofit/>
          </a:bodyPr>
          <a:lstStyle>
            <a:lvl1pPr>
              <a:lnSpc>
                <a:spcPts val="2000"/>
              </a:lnSpc>
              <a:defRPr sz="1600"/>
            </a:lvl1pPr>
            <a:lvl2pPr>
              <a:lnSpc>
                <a:spcPts val="2000"/>
              </a:lnSpc>
              <a:defRPr sz="1600"/>
            </a:lvl2pPr>
            <a:lvl3pPr>
              <a:lnSpc>
                <a:spcPts val="2000"/>
              </a:lnSpc>
              <a:defRPr sz="1600"/>
            </a:lvl3pPr>
            <a:lvl4pPr>
              <a:lnSpc>
                <a:spcPts val="2000"/>
              </a:lnSpc>
              <a:defRPr sz="1600"/>
            </a:lvl4pPr>
            <a:lvl5pPr>
              <a:lnSpc>
                <a:spcPts val="2000"/>
              </a:lnSpc>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ext Placeholder 4">
            <a:extLst>
              <a:ext uri="{FF2B5EF4-FFF2-40B4-BE49-F238E27FC236}">
                <a16:creationId xmlns:a16="http://schemas.microsoft.com/office/drawing/2014/main" id="{F7289E8E-D34A-4BA8-A21D-2D40A211CB9B}"/>
              </a:ext>
            </a:extLst>
          </p:cNvPr>
          <p:cNvSpPr>
            <a:spLocks noGrp="1"/>
          </p:cNvSpPr>
          <p:nvPr>
            <p:ph type="body" sz="quarter" idx="3" hasCustomPrompt="1"/>
          </p:nvPr>
        </p:nvSpPr>
        <p:spPr>
          <a:xfrm>
            <a:off x="5864487" y="2352675"/>
            <a:ext cx="4297680" cy="457200"/>
          </a:xfrm>
        </p:spPr>
        <p:txBody>
          <a:bodyPr anchor="ctr" anchorCtr="0">
            <a:noAutofit/>
          </a:bodyPr>
          <a:lstStyle>
            <a:lvl1pPr marL="0" indent="0">
              <a:buNone/>
              <a:defRPr sz="2000" b="1" cap="all" baseline="0">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ADD SUBTITLE</a:t>
            </a:r>
          </a:p>
        </p:txBody>
      </p:sp>
      <p:sp>
        <p:nvSpPr>
          <p:cNvPr id="4" name="Content Placeholder 3">
            <a:extLst>
              <a:ext uri="{FF2B5EF4-FFF2-40B4-BE49-F238E27FC236}">
                <a16:creationId xmlns:a16="http://schemas.microsoft.com/office/drawing/2014/main" id="{9A743757-ABC3-44BF-87D3-5E323E9B00D9}"/>
              </a:ext>
            </a:extLst>
          </p:cNvPr>
          <p:cNvSpPr>
            <a:spLocks noGrp="1"/>
          </p:cNvSpPr>
          <p:nvPr>
            <p:ph sz="half" idx="2"/>
          </p:nvPr>
        </p:nvSpPr>
        <p:spPr>
          <a:xfrm>
            <a:off x="5863344" y="2990850"/>
            <a:ext cx="4297680" cy="3105150"/>
          </a:xfrm>
        </p:spPr>
        <p:txBody>
          <a:bodyPr>
            <a:normAutofit/>
          </a:bodyPr>
          <a:lstStyle>
            <a:lvl1pPr>
              <a:lnSpc>
                <a:spcPts val="2000"/>
              </a:lnSpc>
              <a:defRPr sz="1600"/>
            </a:lvl1pPr>
            <a:lvl2pPr>
              <a:lnSpc>
                <a:spcPts val="2000"/>
              </a:lnSpc>
              <a:defRPr sz="1600"/>
            </a:lvl2pPr>
            <a:lvl3pPr>
              <a:lnSpc>
                <a:spcPts val="2000"/>
              </a:lnSpc>
              <a:defRPr sz="1600"/>
            </a:lvl3pPr>
            <a:lvl4pPr>
              <a:lnSpc>
                <a:spcPts val="2000"/>
              </a:lnSpc>
              <a:defRPr sz="1600"/>
            </a:lvl4pPr>
            <a:lvl5pPr>
              <a:lnSpc>
                <a:spcPts val="2000"/>
              </a:lnSpc>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5" name="Group 4">
            <a:extLst>
              <a:ext uri="{FF2B5EF4-FFF2-40B4-BE49-F238E27FC236}">
                <a16:creationId xmlns:a16="http://schemas.microsoft.com/office/drawing/2014/main" id="{E88DF45F-9FEA-47BE-AC15-52BE148E1814}"/>
              </a:ext>
              <a:ext uri="{C183D7F6-B498-43B3-948B-1728B52AA6E4}">
                <adec:decorative xmlns:adec="http://schemas.microsoft.com/office/drawing/2017/decorative" val="1"/>
              </a:ext>
            </a:extLst>
          </p:cNvPr>
          <p:cNvGrpSpPr/>
          <p:nvPr userDrawn="1"/>
        </p:nvGrpSpPr>
        <p:grpSpPr>
          <a:xfrm>
            <a:off x="11239499" y="0"/>
            <a:ext cx="1015984" cy="6858000"/>
            <a:chOff x="11239499" y="0"/>
            <a:chExt cx="1015984" cy="6858000"/>
          </a:xfrm>
        </p:grpSpPr>
        <p:sp>
          <p:nvSpPr>
            <p:cNvPr id="8" name="Rectangle 7">
              <a:extLst>
                <a:ext uri="{FF2B5EF4-FFF2-40B4-BE49-F238E27FC236}">
                  <a16:creationId xmlns:a16="http://schemas.microsoft.com/office/drawing/2014/main" id="{9C51E8B0-FB58-4BB5-9CDA-4A1B4DBC5E90}"/>
                </a:ext>
              </a:extLst>
            </p:cNvPr>
            <p:cNvSpPr/>
            <p:nvPr userDrawn="1"/>
          </p:nvSpPr>
          <p:spPr>
            <a:xfrm>
              <a:off x="11240499" y="4828032"/>
              <a:ext cx="1014984"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3548A0B2-480B-4F04-B7B5-67A328B174D1}"/>
                </a:ext>
              </a:extLst>
            </p:cNvPr>
            <p:cNvSpPr/>
            <p:nvPr userDrawn="1"/>
          </p:nvSpPr>
          <p:spPr>
            <a:xfrm>
              <a:off x="11240499" y="2833299"/>
              <a:ext cx="1014984"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0A19E0-B2DF-4E35-AD7A-80B5C429C6C1}"/>
                </a:ext>
              </a:extLst>
            </p:cNvPr>
            <p:cNvSpPr/>
            <p:nvPr userDrawn="1"/>
          </p:nvSpPr>
          <p:spPr>
            <a:xfrm>
              <a:off x="11240499" y="0"/>
              <a:ext cx="1014984"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descr="A black and white striped pattern&#10;&#10;Description automatically generated with low confidence">
              <a:extLst>
                <a:ext uri="{FF2B5EF4-FFF2-40B4-BE49-F238E27FC236}">
                  <a16:creationId xmlns:a16="http://schemas.microsoft.com/office/drawing/2014/main" id="{9C1C8F39-77F2-4753-A57A-2FD46715F2A6}"/>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rot="5400000">
              <a:off x="10777681" y="552957"/>
              <a:ext cx="1828800" cy="905164"/>
            </a:xfrm>
            <a:prstGeom prst="rect">
              <a:avLst/>
            </a:prstGeom>
          </p:spPr>
        </p:pic>
        <p:sp>
          <p:nvSpPr>
            <p:cNvPr id="14" name="Rectangle 13">
              <a:extLst>
                <a:ext uri="{FF2B5EF4-FFF2-40B4-BE49-F238E27FC236}">
                  <a16:creationId xmlns:a16="http://schemas.microsoft.com/office/drawing/2014/main" id="{0A6AF7B2-2B49-4313-AA4E-3FD77CF46A04}"/>
                </a:ext>
              </a:extLst>
            </p:cNvPr>
            <p:cNvSpPr/>
            <p:nvPr userDrawn="1"/>
          </p:nvSpPr>
          <p:spPr>
            <a:xfrm>
              <a:off x="11240499" y="2029863"/>
              <a:ext cx="1014984" cy="81295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6" name="Graphic 25">
              <a:extLst>
                <a:ext uri="{FF2B5EF4-FFF2-40B4-BE49-F238E27FC236}">
                  <a16:creationId xmlns:a16="http://schemas.microsoft.com/office/drawing/2014/main" id="{E9AA5A01-9E59-4C92-9634-32DB51F9182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16200000">
              <a:off x="10880040" y="5394960"/>
              <a:ext cx="1828800" cy="914400"/>
            </a:xfrm>
            <a:prstGeom prst="rect">
              <a:avLst/>
            </a:prstGeom>
          </p:spPr>
        </p:pic>
        <p:sp>
          <p:nvSpPr>
            <p:cNvPr id="16" name="Freeform: Shape 15">
              <a:extLst>
                <a:ext uri="{FF2B5EF4-FFF2-40B4-BE49-F238E27FC236}">
                  <a16:creationId xmlns:a16="http://schemas.microsoft.com/office/drawing/2014/main" id="{1D3A8643-F793-41FD-AA08-DC814719C40C}"/>
                </a:ext>
              </a:extLst>
            </p:cNvPr>
            <p:cNvSpPr/>
            <p:nvPr userDrawn="1"/>
          </p:nvSpPr>
          <p:spPr>
            <a:xfrm>
              <a:off x="11250235" y="4949368"/>
              <a:ext cx="914400" cy="182880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31" name="Graphic 30">
              <a:extLst>
                <a:ext uri="{FF2B5EF4-FFF2-40B4-BE49-F238E27FC236}">
                  <a16:creationId xmlns:a16="http://schemas.microsoft.com/office/drawing/2014/main" id="{F50D01F0-AD27-490F-8044-37B2D9E23326}"/>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rot="5400000">
              <a:off x="10793035" y="3391083"/>
              <a:ext cx="1828800" cy="914400"/>
            </a:xfrm>
            <a:prstGeom prst="rect">
              <a:avLst/>
            </a:prstGeom>
          </p:spPr>
        </p:pic>
      </p:grpSp>
      <p:sp>
        <p:nvSpPr>
          <p:cNvPr id="32" name="Date Placeholder 3">
            <a:extLst>
              <a:ext uri="{FF2B5EF4-FFF2-40B4-BE49-F238E27FC236}">
                <a16:creationId xmlns:a16="http://schemas.microsoft.com/office/drawing/2014/main" id="{417A4AF6-C906-4001-BDD2-33E116318583}"/>
              </a:ext>
            </a:extLst>
          </p:cNvPr>
          <p:cNvSpPr>
            <a:spLocks noGrp="1"/>
          </p:cNvSpPr>
          <p:nvPr>
            <p:ph type="dt" sz="half" idx="10"/>
          </p:nvPr>
        </p:nvSpPr>
        <p:spPr>
          <a:xfrm>
            <a:off x="914400" y="6353175"/>
            <a:ext cx="1097280" cy="365125"/>
          </a:xfrm>
        </p:spPr>
        <p:txBody>
          <a:bodyPr/>
          <a:lstStyle>
            <a:lvl1pPr>
              <a:defRPr>
                <a:solidFill>
                  <a:schemeClr val="tx1">
                    <a:lumMod val="75000"/>
                    <a:lumOff val="25000"/>
                  </a:schemeClr>
                </a:solidFill>
              </a:defRPr>
            </a:lvl1pPr>
          </a:lstStyle>
          <a:p>
            <a:r>
              <a:rPr lang="en-US" dirty="0"/>
              <a:t>20XX</a:t>
            </a:r>
          </a:p>
        </p:txBody>
      </p:sp>
      <p:sp>
        <p:nvSpPr>
          <p:cNvPr id="33" name="Footer Placeholder 4">
            <a:extLst>
              <a:ext uri="{FF2B5EF4-FFF2-40B4-BE49-F238E27FC236}">
                <a16:creationId xmlns:a16="http://schemas.microsoft.com/office/drawing/2014/main" id="{5D94E674-98A0-4C77-80E5-084E3946B242}"/>
              </a:ext>
            </a:extLst>
          </p:cNvPr>
          <p:cNvSpPr>
            <a:spLocks noGrp="1"/>
          </p:cNvSpPr>
          <p:nvPr>
            <p:ph type="ftr" sz="quarter" idx="11"/>
          </p:nvPr>
        </p:nvSpPr>
        <p:spPr>
          <a:xfrm>
            <a:off x="5424487" y="6350000"/>
            <a:ext cx="2286000" cy="365125"/>
          </a:xfrm>
        </p:spPr>
        <p:txBody>
          <a:bodyPr/>
          <a:lstStyle>
            <a:lvl1pPr>
              <a:defRPr>
                <a:solidFill>
                  <a:schemeClr val="tx1">
                    <a:lumMod val="75000"/>
                    <a:lumOff val="25000"/>
                  </a:schemeClr>
                </a:solidFill>
              </a:defRPr>
            </a:lvl1pPr>
          </a:lstStyle>
          <a:p>
            <a:r>
              <a:rPr lang="en-US" dirty="0"/>
              <a:t>Pitch deck title</a:t>
            </a:r>
          </a:p>
        </p:txBody>
      </p:sp>
      <p:sp>
        <p:nvSpPr>
          <p:cNvPr id="34" name="Slide Number Placeholder 5">
            <a:extLst>
              <a:ext uri="{FF2B5EF4-FFF2-40B4-BE49-F238E27FC236}">
                <a16:creationId xmlns:a16="http://schemas.microsoft.com/office/drawing/2014/main" id="{36214990-C58C-4D62-9381-40A242460690}"/>
              </a:ext>
            </a:extLst>
          </p:cNvPr>
          <p:cNvSpPr>
            <a:spLocks noGrp="1"/>
          </p:cNvSpPr>
          <p:nvPr>
            <p:ph type="sldNum" sz="quarter" idx="12"/>
          </p:nvPr>
        </p:nvSpPr>
        <p:spPr>
          <a:xfrm>
            <a:off x="11123295" y="635635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9888137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mpetition chart">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hasCustomPrompt="1"/>
          </p:nvPr>
        </p:nvSpPr>
        <p:spPr>
          <a:xfrm>
            <a:off x="914400" y="896112"/>
            <a:ext cx="10515600" cy="1325563"/>
          </a:xfrm>
        </p:spPr>
        <p:txBody>
          <a:bodyPr anchor="t" anchorCtr="0"/>
          <a:lstStyle>
            <a:lvl1pPr>
              <a:defRPr cap="all" baseline="0">
                <a:solidFill>
                  <a:schemeClr val="accent1"/>
                </a:solidFill>
              </a:defRPr>
            </a:lvl1pPr>
          </a:lstStyle>
          <a:p>
            <a:r>
              <a:rPr lang="en-US" dirty="0"/>
              <a:t>CLICK TO ADD TITLE</a:t>
            </a:r>
            <a:endParaRPr lang="en-ZA" dirty="0"/>
          </a:p>
        </p:txBody>
      </p:sp>
      <p:sp>
        <p:nvSpPr>
          <p:cNvPr id="10" name="Text Placeholder 5">
            <a:extLst>
              <a:ext uri="{FF2B5EF4-FFF2-40B4-BE49-F238E27FC236}">
                <a16:creationId xmlns:a16="http://schemas.microsoft.com/office/drawing/2014/main" id="{6CD52AD9-4495-432B-B01C-26AAF0EAA89F}"/>
              </a:ext>
            </a:extLst>
          </p:cNvPr>
          <p:cNvSpPr>
            <a:spLocks noGrp="1"/>
          </p:cNvSpPr>
          <p:nvPr>
            <p:ph type="body" sz="quarter" idx="12" hasCustomPrompt="1"/>
          </p:nvPr>
        </p:nvSpPr>
        <p:spPr>
          <a:xfrm>
            <a:off x="5271896" y="2355182"/>
            <a:ext cx="1980000" cy="365760"/>
          </a:xfrm>
        </p:spPr>
        <p:txBody>
          <a:bodyPr>
            <a:noAutofit/>
          </a:bodyPr>
          <a:lstStyle>
            <a:lvl1pPr marL="0" indent="0" algn="ctr">
              <a:buFont typeface="Arial" panose="020B0604020202020204" pitchFamily="34" charset="0"/>
              <a:buNone/>
              <a:defRPr sz="1400">
                <a:solidFill>
                  <a:schemeClr val="tx1">
                    <a:lumMod val="75000"/>
                    <a:lumOff val="25000"/>
                  </a:schemeClr>
                </a:solidFill>
              </a:defRPr>
            </a:lvl1pPr>
          </a:lstStyle>
          <a:p>
            <a:pPr lvl="0"/>
            <a:r>
              <a:rPr lang="en-US" dirty="0"/>
              <a:t>QUADRANT TITLE</a:t>
            </a:r>
          </a:p>
        </p:txBody>
      </p:sp>
      <p:sp>
        <p:nvSpPr>
          <p:cNvPr id="12" name="Text Placeholder 5">
            <a:extLst>
              <a:ext uri="{FF2B5EF4-FFF2-40B4-BE49-F238E27FC236}">
                <a16:creationId xmlns:a16="http://schemas.microsoft.com/office/drawing/2014/main" id="{AF9EB7E7-72B3-4FD3-B153-815A53CB1B7D}"/>
              </a:ext>
            </a:extLst>
          </p:cNvPr>
          <p:cNvSpPr>
            <a:spLocks noGrp="1"/>
          </p:cNvSpPr>
          <p:nvPr>
            <p:ph type="body" sz="quarter" idx="14" hasCustomPrompt="1"/>
          </p:nvPr>
        </p:nvSpPr>
        <p:spPr>
          <a:xfrm>
            <a:off x="1070771" y="3383280"/>
            <a:ext cx="1980000" cy="365760"/>
          </a:xfrm>
        </p:spPr>
        <p:txBody>
          <a:bodyPr>
            <a:noAutofit/>
          </a:bodyPr>
          <a:lstStyle>
            <a:lvl1pPr marL="0" indent="0" algn="l">
              <a:buFont typeface="Arial" panose="020B0604020202020204" pitchFamily="34" charset="0"/>
              <a:buNone/>
              <a:defRPr sz="1400">
                <a:solidFill>
                  <a:schemeClr val="tx1">
                    <a:lumMod val="75000"/>
                    <a:lumOff val="25000"/>
                  </a:schemeClr>
                </a:solidFill>
              </a:defRPr>
            </a:lvl1pPr>
          </a:lstStyle>
          <a:p>
            <a:pPr lvl="0"/>
            <a:r>
              <a:rPr lang="en-US" dirty="0"/>
              <a:t>QUADRANT TITLE</a:t>
            </a:r>
          </a:p>
        </p:txBody>
      </p:sp>
      <p:sp>
        <p:nvSpPr>
          <p:cNvPr id="13" name="Text Placeholder 5">
            <a:extLst>
              <a:ext uri="{FF2B5EF4-FFF2-40B4-BE49-F238E27FC236}">
                <a16:creationId xmlns:a16="http://schemas.microsoft.com/office/drawing/2014/main" id="{139AE34A-A4BE-43AA-9A69-9A18D5FC53D8}"/>
              </a:ext>
            </a:extLst>
          </p:cNvPr>
          <p:cNvSpPr>
            <a:spLocks noGrp="1"/>
          </p:cNvSpPr>
          <p:nvPr>
            <p:ph type="body" sz="quarter" idx="15" hasCustomPrompt="1"/>
          </p:nvPr>
        </p:nvSpPr>
        <p:spPr>
          <a:xfrm>
            <a:off x="9171870" y="3383280"/>
            <a:ext cx="1980000" cy="365760"/>
          </a:xfrm>
        </p:spPr>
        <p:txBody>
          <a:bodyPr>
            <a:noAutofit/>
          </a:bodyPr>
          <a:lstStyle>
            <a:lvl1pPr marL="0" indent="0" algn="r">
              <a:buFont typeface="Arial" panose="020B0604020202020204" pitchFamily="34" charset="0"/>
              <a:buNone/>
              <a:defRPr sz="1400">
                <a:solidFill>
                  <a:schemeClr val="tx1">
                    <a:lumMod val="75000"/>
                    <a:lumOff val="25000"/>
                  </a:schemeClr>
                </a:solidFill>
              </a:defRPr>
            </a:lvl1pPr>
          </a:lstStyle>
          <a:p>
            <a:pPr lvl="0"/>
            <a:r>
              <a:rPr lang="en-US" dirty="0"/>
              <a:t>QUADRANT TITLE</a:t>
            </a:r>
          </a:p>
        </p:txBody>
      </p:sp>
      <p:sp>
        <p:nvSpPr>
          <p:cNvPr id="11" name="Text Placeholder 5">
            <a:extLst>
              <a:ext uri="{FF2B5EF4-FFF2-40B4-BE49-F238E27FC236}">
                <a16:creationId xmlns:a16="http://schemas.microsoft.com/office/drawing/2014/main" id="{23E8F54F-C5BD-4FE6-BB69-FEC69BC0FDDD}"/>
              </a:ext>
            </a:extLst>
          </p:cNvPr>
          <p:cNvSpPr>
            <a:spLocks noGrp="1"/>
          </p:cNvSpPr>
          <p:nvPr>
            <p:ph type="body" sz="quarter" idx="13" hasCustomPrompt="1"/>
          </p:nvPr>
        </p:nvSpPr>
        <p:spPr>
          <a:xfrm>
            <a:off x="5264750" y="4933275"/>
            <a:ext cx="1980000" cy="365760"/>
          </a:xfrm>
        </p:spPr>
        <p:txBody>
          <a:bodyPr>
            <a:noAutofit/>
          </a:bodyPr>
          <a:lstStyle>
            <a:lvl1pPr marL="0" indent="0" algn="ctr">
              <a:buFont typeface="Arial" panose="020B0604020202020204" pitchFamily="34" charset="0"/>
              <a:buNone/>
              <a:defRPr sz="1400">
                <a:solidFill>
                  <a:schemeClr val="tx1">
                    <a:lumMod val="75000"/>
                    <a:lumOff val="25000"/>
                  </a:schemeClr>
                </a:solidFill>
              </a:defRPr>
            </a:lvl1pPr>
          </a:lstStyle>
          <a:p>
            <a:pPr lvl="0"/>
            <a:r>
              <a:rPr lang="en-US" dirty="0"/>
              <a:t>QUADRANT TITLE</a:t>
            </a:r>
          </a:p>
        </p:txBody>
      </p:sp>
      <p:pic>
        <p:nvPicPr>
          <p:cNvPr id="5" name="Graphic 4">
            <a:extLst>
              <a:ext uri="{FF2B5EF4-FFF2-40B4-BE49-F238E27FC236}">
                <a16:creationId xmlns:a16="http://schemas.microsoft.com/office/drawing/2014/main" id="{6FBF4C06-0880-4F64-AC8F-328C5513CDB3}"/>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11177016" y="0"/>
            <a:ext cx="1014984" cy="1014984"/>
          </a:xfrm>
          <a:prstGeom prst="rect">
            <a:avLst/>
          </a:prstGeom>
        </p:spPr>
      </p:pic>
      <p:cxnSp>
        <p:nvCxnSpPr>
          <p:cNvPr id="6" name="Straight Connector 5">
            <a:extLst>
              <a:ext uri="{FF2B5EF4-FFF2-40B4-BE49-F238E27FC236}">
                <a16:creationId xmlns:a16="http://schemas.microsoft.com/office/drawing/2014/main" id="{7056531B-7079-455E-BCF7-DB094C331221}"/>
              </a:ext>
              <a:ext uri="{C183D7F6-B498-43B3-948B-1728B52AA6E4}">
                <adec:decorative xmlns:adec="http://schemas.microsoft.com/office/drawing/2017/decorative" val="1"/>
              </a:ext>
            </a:extLst>
          </p:cNvPr>
          <p:cNvCxnSpPr>
            <a:cxnSpLocks/>
          </p:cNvCxnSpPr>
          <p:nvPr userDrawn="1"/>
        </p:nvCxnSpPr>
        <p:spPr>
          <a:xfrm>
            <a:off x="1066800" y="3771900"/>
            <a:ext cx="10058400" cy="0"/>
          </a:xfrm>
          <a:prstGeom prst="line">
            <a:avLst/>
          </a:prstGeom>
          <a:ln w="38100" cap="sq">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F61F2D70-0FC3-41BD-9F38-7F41F01349A9}"/>
              </a:ext>
              <a:ext uri="{C183D7F6-B498-43B3-948B-1728B52AA6E4}">
                <adec:decorative xmlns:adec="http://schemas.microsoft.com/office/drawing/2017/decorative" val="1"/>
              </a:ext>
            </a:extLst>
          </p:cNvPr>
          <p:cNvCxnSpPr>
            <a:cxnSpLocks/>
          </p:cNvCxnSpPr>
          <p:nvPr userDrawn="1"/>
        </p:nvCxnSpPr>
        <p:spPr>
          <a:xfrm>
            <a:off x="6254750" y="2743200"/>
            <a:ext cx="0" cy="2066925"/>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7" name="Date Placeholder 3">
            <a:extLst>
              <a:ext uri="{FF2B5EF4-FFF2-40B4-BE49-F238E27FC236}">
                <a16:creationId xmlns:a16="http://schemas.microsoft.com/office/drawing/2014/main" id="{17210727-8680-449A-9AC7-094F823C71B3}"/>
              </a:ext>
            </a:extLst>
          </p:cNvPr>
          <p:cNvSpPr>
            <a:spLocks noGrp="1"/>
          </p:cNvSpPr>
          <p:nvPr>
            <p:ph type="dt" sz="half" idx="10"/>
          </p:nvPr>
        </p:nvSpPr>
        <p:spPr>
          <a:xfrm>
            <a:off x="914400" y="6353175"/>
            <a:ext cx="1097280" cy="365125"/>
          </a:xfrm>
        </p:spPr>
        <p:txBody>
          <a:bodyPr/>
          <a:lstStyle>
            <a:lvl1pPr>
              <a:defRPr>
                <a:solidFill>
                  <a:schemeClr val="tx1">
                    <a:lumMod val="75000"/>
                    <a:lumOff val="25000"/>
                  </a:schemeClr>
                </a:solidFill>
              </a:defRPr>
            </a:lvl1pPr>
          </a:lstStyle>
          <a:p>
            <a:r>
              <a:rPr lang="en-US" dirty="0"/>
              <a:t>20XX</a:t>
            </a:r>
          </a:p>
        </p:txBody>
      </p:sp>
      <p:sp>
        <p:nvSpPr>
          <p:cNvPr id="18" name="Footer Placeholder 4">
            <a:extLst>
              <a:ext uri="{FF2B5EF4-FFF2-40B4-BE49-F238E27FC236}">
                <a16:creationId xmlns:a16="http://schemas.microsoft.com/office/drawing/2014/main" id="{C53C0381-DF18-4C74-B221-4703565029CC}"/>
              </a:ext>
            </a:extLst>
          </p:cNvPr>
          <p:cNvSpPr>
            <a:spLocks noGrp="1"/>
          </p:cNvSpPr>
          <p:nvPr>
            <p:ph type="ftr" sz="quarter" idx="11"/>
          </p:nvPr>
        </p:nvSpPr>
        <p:spPr>
          <a:xfrm>
            <a:off x="5424488" y="6350000"/>
            <a:ext cx="2286000" cy="365125"/>
          </a:xfrm>
        </p:spPr>
        <p:txBody>
          <a:bodyPr/>
          <a:lstStyle>
            <a:lvl1pPr>
              <a:defRPr>
                <a:solidFill>
                  <a:schemeClr val="tx1">
                    <a:lumMod val="75000"/>
                    <a:lumOff val="25000"/>
                  </a:schemeClr>
                </a:solidFill>
              </a:defRPr>
            </a:lvl1pPr>
          </a:lstStyle>
          <a:p>
            <a:r>
              <a:rPr lang="en-US" dirty="0"/>
              <a:t>Pitch deck title</a:t>
            </a:r>
          </a:p>
        </p:txBody>
      </p:sp>
      <p:sp>
        <p:nvSpPr>
          <p:cNvPr id="19" name="Slide Number Placeholder 5">
            <a:extLst>
              <a:ext uri="{FF2B5EF4-FFF2-40B4-BE49-F238E27FC236}">
                <a16:creationId xmlns:a16="http://schemas.microsoft.com/office/drawing/2014/main" id="{6338C9D5-18F2-4E98-9B4B-F691BC24D017}"/>
              </a:ext>
            </a:extLst>
          </p:cNvPr>
          <p:cNvSpPr>
            <a:spLocks noGrp="1"/>
          </p:cNvSpPr>
          <p:nvPr>
            <p:ph type="sldNum" sz="quarter" idx="16"/>
          </p:nvPr>
        </p:nvSpPr>
        <p:spPr>
          <a:xfrm>
            <a:off x="11123295" y="6356350"/>
            <a:ext cx="457200" cy="365125"/>
          </a:xfrm>
        </p:spPr>
        <p:txBody>
          <a:bodyPr/>
          <a:lstStyle>
            <a:lvl1pPr>
              <a:defRPr>
                <a:solidFill>
                  <a:schemeClr val="tx1">
                    <a:lumMod val="75000"/>
                    <a:lumOff val="2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58650015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raction">
    <p:bg>
      <p:bgPr>
        <a:solidFill>
          <a:schemeClr val="accent6">
            <a:lumMod val="60000"/>
            <a:lumOff val="4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4937760" y="898524"/>
            <a:ext cx="6800850" cy="1325880"/>
          </a:xfrm>
        </p:spPr>
        <p:txBody>
          <a:bodyPr anchor="t" anchorCtr="0"/>
          <a:lstStyle>
            <a:lvl1pPr>
              <a:defRPr cap="all" baseline="0">
                <a:solidFill>
                  <a:schemeClr val="accent1"/>
                </a:solidFill>
              </a:defRPr>
            </a:lvl1pPr>
          </a:lstStyle>
          <a:p>
            <a:r>
              <a:rPr lang="en-US" dirty="0"/>
              <a:t>CLICK TO ADD TITLE</a:t>
            </a:r>
          </a:p>
        </p:txBody>
      </p:sp>
      <p:grpSp>
        <p:nvGrpSpPr>
          <p:cNvPr id="4" name="Group 3">
            <a:extLst>
              <a:ext uri="{FF2B5EF4-FFF2-40B4-BE49-F238E27FC236}">
                <a16:creationId xmlns:a16="http://schemas.microsoft.com/office/drawing/2014/main" id="{0CBECFE1-9F80-4EFE-9699-3A240475EEDE}"/>
              </a:ext>
              <a:ext uri="{C183D7F6-B498-43B3-948B-1728B52AA6E4}">
                <adec:decorative xmlns:adec="http://schemas.microsoft.com/office/drawing/2017/decorative" val="1"/>
              </a:ext>
            </a:extLst>
          </p:cNvPr>
          <p:cNvGrpSpPr/>
          <p:nvPr userDrawn="1"/>
        </p:nvGrpSpPr>
        <p:grpSpPr>
          <a:xfrm>
            <a:off x="-193623" y="-983359"/>
            <a:ext cx="5242592" cy="7843456"/>
            <a:chOff x="-193623" y="-983359"/>
            <a:chExt cx="5242592" cy="7843456"/>
          </a:xfrm>
        </p:grpSpPr>
        <p:pic>
          <p:nvPicPr>
            <p:cNvPr id="26" name="Graphic 25">
              <a:extLst>
                <a:ext uri="{FF2B5EF4-FFF2-40B4-BE49-F238E27FC236}">
                  <a16:creationId xmlns:a16="http://schemas.microsoft.com/office/drawing/2014/main" id="{E1BC9BFE-80C0-4DA9-92DB-070C41E412B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8097646">
              <a:off x="1569916" y="-983359"/>
              <a:ext cx="2029968" cy="2029968"/>
            </a:xfrm>
            <a:prstGeom prst="rect">
              <a:avLst/>
            </a:prstGeom>
          </p:spPr>
        </p:pic>
        <p:pic>
          <p:nvPicPr>
            <p:cNvPr id="13" name="Graphic 12">
              <a:extLst>
                <a:ext uri="{FF2B5EF4-FFF2-40B4-BE49-F238E27FC236}">
                  <a16:creationId xmlns:a16="http://schemas.microsoft.com/office/drawing/2014/main" id="{3B73C61F-3D48-4791-8280-D98D2C01E0C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3489227">
              <a:off x="3019001" y="3357927"/>
              <a:ext cx="2029968" cy="2029968"/>
            </a:xfrm>
            <a:prstGeom prst="rect">
              <a:avLst/>
            </a:prstGeom>
          </p:spPr>
        </p:pic>
        <p:grpSp>
          <p:nvGrpSpPr>
            <p:cNvPr id="3" name="Group 2">
              <a:extLst>
                <a:ext uri="{FF2B5EF4-FFF2-40B4-BE49-F238E27FC236}">
                  <a16:creationId xmlns:a16="http://schemas.microsoft.com/office/drawing/2014/main" id="{E5E36EA0-9B77-4A31-A56A-93DEC2F87C2C}"/>
                </a:ext>
              </a:extLst>
            </p:cNvPr>
            <p:cNvGrpSpPr/>
            <p:nvPr userDrawn="1"/>
          </p:nvGrpSpPr>
          <p:grpSpPr>
            <a:xfrm>
              <a:off x="-193623" y="458228"/>
              <a:ext cx="4229571" cy="6401869"/>
              <a:chOff x="-193623" y="458228"/>
              <a:chExt cx="4229571" cy="6401869"/>
            </a:xfrm>
          </p:grpSpPr>
          <p:sp>
            <p:nvSpPr>
              <p:cNvPr id="8" name="Rectangle 23">
                <a:extLst>
                  <a:ext uri="{FF2B5EF4-FFF2-40B4-BE49-F238E27FC236}">
                    <a16:creationId xmlns:a16="http://schemas.microsoft.com/office/drawing/2014/main" id="{F5ED01E4-35BF-4165-86B2-E3BDFD91DEE3}"/>
                  </a:ext>
                </a:extLst>
              </p:cNvPr>
              <p:cNvSpPr/>
              <p:nvPr userDrawn="1"/>
            </p:nvSpPr>
            <p:spPr>
              <a:xfrm rot="13508190">
                <a:off x="141725" y="458228"/>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Graphic 8">
                <a:extLst>
                  <a:ext uri="{FF2B5EF4-FFF2-40B4-BE49-F238E27FC236}">
                    <a16:creationId xmlns:a16="http://schemas.microsoft.com/office/drawing/2014/main" id="{B7E6DD28-C71B-4484-973A-D12A27730009}"/>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rot="18902533">
                <a:off x="1574706" y="1900474"/>
                <a:ext cx="2029968" cy="2029968"/>
              </a:xfrm>
              <a:prstGeom prst="rect">
                <a:avLst/>
              </a:prstGeom>
            </p:spPr>
          </p:pic>
          <p:sp>
            <p:nvSpPr>
              <p:cNvPr id="11" name="Rectangle 23">
                <a:extLst>
                  <a:ext uri="{FF2B5EF4-FFF2-40B4-BE49-F238E27FC236}">
                    <a16:creationId xmlns:a16="http://schemas.microsoft.com/office/drawing/2014/main" id="{AB403917-256D-4254-A12F-F8BD19470C42}"/>
                  </a:ext>
                </a:extLst>
              </p:cNvPr>
              <p:cNvSpPr/>
              <p:nvPr userDrawn="1"/>
            </p:nvSpPr>
            <p:spPr>
              <a:xfrm rot="18900000">
                <a:off x="1580257" y="1923515"/>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Graphic 11">
                <a:extLst>
                  <a:ext uri="{FF2B5EF4-FFF2-40B4-BE49-F238E27FC236}">
                    <a16:creationId xmlns:a16="http://schemas.microsoft.com/office/drawing/2014/main" id="{EB06A536-5FCB-4761-9EFF-D54BE44B1FD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2708786">
                <a:off x="145529" y="3355869"/>
                <a:ext cx="2029968" cy="2029968"/>
              </a:xfrm>
              <a:prstGeom prst="rect">
                <a:avLst/>
              </a:prstGeom>
            </p:spPr>
          </p:pic>
          <p:grpSp>
            <p:nvGrpSpPr>
              <p:cNvPr id="21" name="Group 20">
                <a:extLst>
                  <a:ext uri="{FF2B5EF4-FFF2-40B4-BE49-F238E27FC236}">
                    <a16:creationId xmlns:a16="http://schemas.microsoft.com/office/drawing/2014/main" id="{94213EEF-F759-4045-9F53-49C1B4ECED53}"/>
                  </a:ext>
                </a:extLst>
              </p:cNvPr>
              <p:cNvGrpSpPr/>
              <p:nvPr userDrawn="1"/>
            </p:nvGrpSpPr>
            <p:grpSpPr>
              <a:xfrm>
                <a:off x="1159403" y="5806395"/>
                <a:ext cx="2870810" cy="1000774"/>
                <a:chOff x="-13699" y="5839164"/>
                <a:chExt cx="2862790" cy="1000774"/>
              </a:xfrm>
            </p:grpSpPr>
            <p:sp>
              <p:nvSpPr>
                <p:cNvPr id="91" name="Freeform: Shape 90">
                  <a:extLst>
                    <a:ext uri="{FF2B5EF4-FFF2-40B4-BE49-F238E27FC236}">
                      <a16:creationId xmlns:a16="http://schemas.microsoft.com/office/drawing/2014/main" id="{2EA4D38A-6ACD-4296-B454-E5BD7EAC7990}"/>
                    </a:ext>
                  </a:extLst>
                </p:cNvPr>
                <p:cNvSpPr/>
                <p:nvPr userDrawn="1"/>
              </p:nvSpPr>
              <p:spPr>
                <a:xfrm>
                  <a:off x="-13699" y="5839164"/>
                  <a:ext cx="2862790" cy="28868"/>
                </a:xfrm>
                <a:custGeom>
                  <a:avLst/>
                  <a:gdLst>
                    <a:gd name="connsiteX0" fmla="*/ 0 w 2862790"/>
                    <a:gd name="connsiteY0" fmla="*/ 0 h 28868"/>
                    <a:gd name="connsiteX1" fmla="*/ 2862790 w 2862790"/>
                    <a:gd name="connsiteY1" fmla="*/ 0 h 28868"/>
                    <a:gd name="connsiteX2" fmla="*/ 2833921 w 2862790"/>
                    <a:gd name="connsiteY2" fmla="*/ 28868 h 28868"/>
                    <a:gd name="connsiteX3" fmla="*/ 28868 w 2862790"/>
                    <a:gd name="connsiteY3" fmla="*/ 28868 h 28868"/>
                    <a:gd name="connsiteX4" fmla="*/ 0 w 2862790"/>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62790" h="28868">
                      <a:moveTo>
                        <a:pt x="0" y="0"/>
                      </a:moveTo>
                      <a:lnTo>
                        <a:pt x="2862790" y="0"/>
                      </a:lnTo>
                      <a:lnTo>
                        <a:pt x="2833921"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0" name="Freeform: Shape 89">
                  <a:extLst>
                    <a:ext uri="{FF2B5EF4-FFF2-40B4-BE49-F238E27FC236}">
                      <a16:creationId xmlns:a16="http://schemas.microsoft.com/office/drawing/2014/main" id="{74E32D04-F635-443B-B642-A509F0473CB5}"/>
                    </a:ext>
                  </a:extLst>
                </p:cNvPr>
                <p:cNvSpPr/>
                <p:nvPr userDrawn="1"/>
              </p:nvSpPr>
              <p:spPr>
                <a:xfrm>
                  <a:off x="47246" y="5900109"/>
                  <a:ext cx="2740900" cy="28868"/>
                </a:xfrm>
                <a:custGeom>
                  <a:avLst/>
                  <a:gdLst>
                    <a:gd name="connsiteX0" fmla="*/ 0 w 2740900"/>
                    <a:gd name="connsiteY0" fmla="*/ 0 h 28868"/>
                    <a:gd name="connsiteX1" fmla="*/ 2740900 w 2740900"/>
                    <a:gd name="connsiteY1" fmla="*/ 0 h 28868"/>
                    <a:gd name="connsiteX2" fmla="*/ 2712032 w 2740900"/>
                    <a:gd name="connsiteY2" fmla="*/ 28868 h 28868"/>
                    <a:gd name="connsiteX3" fmla="*/ 28868 w 2740900"/>
                    <a:gd name="connsiteY3" fmla="*/ 28868 h 28868"/>
                    <a:gd name="connsiteX4" fmla="*/ 0 w 2740900"/>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0900" h="28868">
                      <a:moveTo>
                        <a:pt x="0" y="0"/>
                      </a:moveTo>
                      <a:lnTo>
                        <a:pt x="2740900" y="0"/>
                      </a:lnTo>
                      <a:lnTo>
                        <a:pt x="2712032"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9" name="Freeform: Shape 88">
                  <a:extLst>
                    <a:ext uri="{FF2B5EF4-FFF2-40B4-BE49-F238E27FC236}">
                      <a16:creationId xmlns:a16="http://schemas.microsoft.com/office/drawing/2014/main" id="{C95F7659-0C0B-4798-8392-E6B36B62DEA4}"/>
                    </a:ext>
                  </a:extLst>
                </p:cNvPr>
                <p:cNvSpPr/>
                <p:nvPr userDrawn="1"/>
              </p:nvSpPr>
              <p:spPr>
                <a:xfrm>
                  <a:off x="108992" y="5960251"/>
                  <a:ext cx="2619012" cy="29671"/>
                </a:xfrm>
                <a:custGeom>
                  <a:avLst/>
                  <a:gdLst>
                    <a:gd name="connsiteX0" fmla="*/ 0 w 2619012"/>
                    <a:gd name="connsiteY0" fmla="*/ 0 h 29671"/>
                    <a:gd name="connsiteX1" fmla="*/ 2619012 w 2619012"/>
                    <a:gd name="connsiteY1" fmla="*/ 0 h 29671"/>
                    <a:gd name="connsiteX2" fmla="*/ 2590143 w 2619012"/>
                    <a:gd name="connsiteY2" fmla="*/ 28868 h 29671"/>
                    <a:gd name="connsiteX3" fmla="*/ 28067 w 2619012"/>
                    <a:gd name="connsiteY3" fmla="*/ 29671 h 29671"/>
                    <a:gd name="connsiteX4" fmla="*/ 28869 w 2619012"/>
                    <a:gd name="connsiteY4" fmla="*/ 28869 h 29671"/>
                    <a:gd name="connsiteX5" fmla="*/ 0 w 2619012"/>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9012" h="29671">
                      <a:moveTo>
                        <a:pt x="0" y="0"/>
                      </a:moveTo>
                      <a:lnTo>
                        <a:pt x="2619012" y="0"/>
                      </a:lnTo>
                      <a:lnTo>
                        <a:pt x="2590143" y="28868"/>
                      </a:lnTo>
                      <a:lnTo>
                        <a:pt x="28067" y="29671"/>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8" name="Freeform: Shape 87">
                  <a:extLst>
                    <a:ext uri="{FF2B5EF4-FFF2-40B4-BE49-F238E27FC236}">
                      <a16:creationId xmlns:a16="http://schemas.microsoft.com/office/drawing/2014/main" id="{ABB69ABA-A9D2-4649-A1AB-E12AA2D2C8E7}"/>
                    </a:ext>
                  </a:extLst>
                </p:cNvPr>
                <p:cNvSpPr/>
                <p:nvPr userDrawn="1"/>
              </p:nvSpPr>
              <p:spPr>
                <a:xfrm>
                  <a:off x="169937" y="6021196"/>
                  <a:ext cx="2497122" cy="29670"/>
                </a:xfrm>
                <a:custGeom>
                  <a:avLst/>
                  <a:gdLst>
                    <a:gd name="connsiteX0" fmla="*/ 0 w 2497122"/>
                    <a:gd name="connsiteY0" fmla="*/ 0 h 29670"/>
                    <a:gd name="connsiteX1" fmla="*/ 2497122 w 2497122"/>
                    <a:gd name="connsiteY1" fmla="*/ 0 h 29670"/>
                    <a:gd name="connsiteX2" fmla="*/ 2468254 w 2497122"/>
                    <a:gd name="connsiteY2" fmla="*/ 28868 h 29670"/>
                    <a:gd name="connsiteX3" fmla="*/ 28066 w 2497122"/>
                    <a:gd name="connsiteY3" fmla="*/ 29670 h 29670"/>
                    <a:gd name="connsiteX4" fmla="*/ 28868 w 2497122"/>
                    <a:gd name="connsiteY4" fmla="*/ 28868 h 29670"/>
                    <a:gd name="connsiteX5" fmla="*/ 0 w 2497122"/>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97122" h="29670">
                      <a:moveTo>
                        <a:pt x="0" y="0"/>
                      </a:moveTo>
                      <a:lnTo>
                        <a:pt x="2497122" y="0"/>
                      </a:lnTo>
                      <a:lnTo>
                        <a:pt x="2468254"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7" name="Freeform: Shape 86">
                  <a:extLst>
                    <a:ext uri="{FF2B5EF4-FFF2-40B4-BE49-F238E27FC236}">
                      <a16:creationId xmlns:a16="http://schemas.microsoft.com/office/drawing/2014/main" id="{8B88CE23-E34F-470C-8C56-46C08322365F}"/>
                    </a:ext>
                  </a:extLst>
                </p:cNvPr>
                <p:cNvSpPr/>
                <p:nvPr userDrawn="1"/>
              </p:nvSpPr>
              <p:spPr>
                <a:xfrm>
                  <a:off x="229279" y="6082140"/>
                  <a:ext cx="2376837" cy="28869"/>
                </a:xfrm>
                <a:custGeom>
                  <a:avLst/>
                  <a:gdLst>
                    <a:gd name="connsiteX0" fmla="*/ 0 w 2376837"/>
                    <a:gd name="connsiteY0" fmla="*/ 0 h 28869"/>
                    <a:gd name="connsiteX1" fmla="*/ 2376837 w 2376837"/>
                    <a:gd name="connsiteY1" fmla="*/ 0 h 28869"/>
                    <a:gd name="connsiteX2" fmla="*/ 2347968 w 2376837"/>
                    <a:gd name="connsiteY2" fmla="*/ 28868 h 28869"/>
                    <a:gd name="connsiteX3" fmla="*/ 28868 w 2376837"/>
                    <a:gd name="connsiteY3" fmla="*/ 28869 h 28869"/>
                    <a:gd name="connsiteX4" fmla="*/ 0 w 2376837"/>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837" h="28869">
                      <a:moveTo>
                        <a:pt x="0" y="0"/>
                      </a:moveTo>
                      <a:lnTo>
                        <a:pt x="2376837" y="0"/>
                      </a:lnTo>
                      <a:lnTo>
                        <a:pt x="2347968" y="28868"/>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6" name="Freeform: Shape 85">
                  <a:extLst>
                    <a:ext uri="{FF2B5EF4-FFF2-40B4-BE49-F238E27FC236}">
                      <a16:creationId xmlns:a16="http://schemas.microsoft.com/office/drawing/2014/main" id="{75BCEDE2-961E-42E0-AF9C-3D070C974007}"/>
                    </a:ext>
                  </a:extLst>
                </p:cNvPr>
                <p:cNvSpPr/>
                <p:nvPr userDrawn="1"/>
              </p:nvSpPr>
              <p:spPr>
                <a:xfrm>
                  <a:off x="290222" y="6143085"/>
                  <a:ext cx="2254948" cy="28868"/>
                </a:xfrm>
                <a:custGeom>
                  <a:avLst/>
                  <a:gdLst>
                    <a:gd name="connsiteX0" fmla="*/ 0 w 2254948"/>
                    <a:gd name="connsiteY0" fmla="*/ 0 h 28868"/>
                    <a:gd name="connsiteX1" fmla="*/ 2254948 w 2254948"/>
                    <a:gd name="connsiteY1" fmla="*/ 0 h 28868"/>
                    <a:gd name="connsiteX2" fmla="*/ 2226080 w 2254948"/>
                    <a:gd name="connsiteY2" fmla="*/ 28868 h 28868"/>
                    <a:gd name="connsiteX3" fmla="*/ 28868 w 2254948"/>
                    <a:gd name="connsiteY3" fmla="*/ 28868 h 28868"/>
                    <a:gd name="connsiteX4" fmla="*/ 0 w 2254948"/>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4948" h="28868">
                      <a:moveTo>
                        <a:pt x="0" y="0"/>
                      </a:moveTo>
                      <a:lnTo>
                        <a:pt x="2254948" y="0"/>
                      </a:lnTo>
                      <a:lnTo>
                        <a:pt x="2226080"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5" name="Freeform: Shape 84">
                  <a:extLst>
                    <a:ext uri="{FF2B5EF4-FFF2-40B4-BE49-F238E27FC236}">
                      <a16:creationId xmlns:a16="http://schemas.microsoft.com/office/drawing/2014/main" id="{FB930397-7A2A-4C50-9EC9-7E3107D065D2}"/>
                    </a:ext>
                  </a:extLst>
                </p:cNvPr>
                <p:cNvSpPr/>
                <p:nvPr userDrawn="1"/>
              </p:nvSpPr>
              <p:spPr>
                <a:xfrm>
                  <a:off x="351970" y="6203227"/>
                  <a:ext cx="2133059" cy="29671"/>
                </a:xfrm>
                <a:custGeom>
                  <a:avLst/>
                  <a:gdLst>
                    <a:gd name="connsiteX0" fmla="*/ 2133059 w 2133059"/>
                    <a:gd name="connsiteY0" fmla="*/ 0 h 29671"/>
                    <a:gd name="connsiteX1" fmla="*/ 2104190 w 2133059"/>
                    <a:gd name="connsiteY1" fmla="*/ 28869 h 29671"/>
                    <a:gd name="connsiteX2" fmla="*/ 28066 w 2133059"/>
                    <a:gd name="connsiteY2" fmla="*/ 29671 h 29671"/>
                    <a:gd name="connsiteX3" fmla="*/ 28868 w 2133059"/>
                    <a:gd name="connsiteY3" fmla="*/ 28869 h 29671"/>
                    <a:gd name="connsiteX4" fmla="*/ 0 w 2133059"/>
                    <a:gd name="connsiteY4" fmla="*/ 1 h 29671"/>
                    <a:gd name="connsiteX5" fmla="*/ 2133059 w 2133059"/>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33059" h="29671">
                      <a:moveTo>
                        <a:pt x="2133059" y="0"/>
                      </a:moveTo>
                      <a:lnTo>
                        <a:pt x="2104190" y="28869"/>
                      </a:lnTo>
                      <a:lnTo>
                        <a:pt x="28066" y="29671"/>
                      </a:lnTo>
                      <a:lnTo>
                        <a:pt x="28868" y="28869"/>
                      </a:lnTo>
                      <a:lnTo>
                        <a:pt x="0" y="1"/>
                      </a:lnTo>
                      <a:lnTo>
                        <a:pt x="2133059"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4" name="Freeform: Shape 83">
                  <a:extLst>
                    <a:ext uri="{FF2B5EF4-FFF2-40B4-BE49-F238E27FC236}">
                      <a16:creationId xmlns:a16="http://schemas.microsoft.com/office/drawing/2014/main" id="{8CA98174-D81B-4241-92F9-D0D2028FFEA9}"/>
                    </a:ext>
                  </a:extLst>
                </p:cNvPr>
                <p:cNvSpPr/>
                <p:nvPr userDrawn="1"/>
              </p:nvSpPr>
              <p:spPr>
                <a:xfrm>
                  <a:off x="411310" y="6264172"/>
                  <a:ext cx="2012774" cy="28868"/>
                </a:xfrm>
                <a:custGeom>
                  <a:avLst/>
                  <a:gdLst>
                    <a:gd name="connsiteX0" fmla="*/ 0 w 2012774"/>
                    <a:gd name="connsiteY0" fmla="*/ 0 h 28868"/>
                    <a:gd name="connsiteX1" fmla="*/ 2012774 w 2012774"/>
                    <a:gd name="connsiteY1" fmla="*/ 0 h 28868"/>
                    <a:gd name="connsiteX2" fmla="*/ 1983905 w 2012774"/>
                    <a:gd name="connsiteY2" fmla="*/ 28868 h 28868"/>
                    <a:gd name="connsiteX3" fmla="*/ 28868 w 2012774"/>
                    <a:gd name="connsiteY3" fmla="*/ 28868 h 28868"/>
                    <a:gd name="connsiteX4" fmla="*/ 0 w 2012774"/>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2774" h="28868">
                      <a:moveTo>
                        <a:pt x="0" y="0"/>
                      </a:moveTo>
                      <a:lnTo>
                        <a:pt x="2012774" y="0"/>
                      </a:lnTo>
                      <a:lnTo>
                        <a:pt x="1983905"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3" name="Freeform: Shape 82">
                  <a:extLst>
                    <a:ext uri="{FF2B5EF4-FFF2-40B4-BE49-F238E27FC236}">
                      <a16:creationId xmlns:a16="http://schemas.microsoft.com/office/drawing/2014/main" id="{E4CE4FB8-5E60-4288-B2FA-CF9316ED449F}"/>
                    </a:ext>
                  </a:extLst>
                </p:cNvPr>
                <p:cNvSpPr/>
                <p:nvPr userDrawn="1"/>
              </p:nvSpPr>
              <p:spPr>
                <a:xfrm>
                  <a:off x="472255" y="6325117"/>
                  <a:ext cx="1890884" cy="28868"/>
                </a:xfrm>
                <a:custGeom>
                  <a:avLst/>
                  <a:gdLst>
                    <a:gd name="connsiteX0" fmla="*/ 0 w 1890884"/>
                    <a:gd name="connsiteY0" fmla="*/ 0 h 28868"/>
                    <a:gd name="connsiteX1" fmla="*/ 1890884 w 1890884"/>
                    <a:gd name="connsiteY1" fmla="*/ 0 h 28868"/>
                    <a:gd name="connsiteX2" fmla="*/ 1862016 w 1890884"/>
                    <a:gd name="connsiteY2" fmla="*/ 28868 h 28868"/>
                    <a:gd name="connsiteX3" fmla="*/ 28868 w 1890884"/>
                    <a:gd name="connsiteY3" fmla="*/ 28868 h 28868"/>
                    <a:gd name="connsiteX4" fmla="*/ 0 w 1890884"/>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0884" h="28868">
                      <a:moveTo>
                        <a:pt x="0" y="0"/>
                      </a:moveTo>
                      <a:lnTo>
                        <a:pt x="1890884" y="0"/>
                      </a:lnTo>
                      <a:lnTo>
                        <a:pt x="1862016"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2" name="Freeform: Shape 81">
                  <a:extLst>
                    <a:ext uri="{FF2B5EF4-FFF2-40B4-BE49-F238E27FC236}">
                      <a16:creationId xmlns:a16="http://schemas.microsoft.com/office/drawing/2014/main" id="{6F69FE5C-0AF0-42F6-A721-9E2244C967AA}"/>
                    </a:ext>
                  </a:extLst>
                </p:cNvPr>
                <p:cNvSpPr/>
                <p:nvPr userDrawn="1"/>
              </p:nvSpPr>
              <p:spPr>
                <a:xfrm>
                  <a:off x="533199" y="6386061"/>
                  <a:ext cx="1768996" cy="28869"/>
                </a:xfrm>
                <a:custGeom>
                  <a:avLst/>
                  <a:gdLst>
                    <a:gd name="connsiteX0" fmla="*/ 0 w 1768996"/>
                    <a:gd name="connsiteY0" fmla="*/ 0 h 28869"/>
                    <a:gd name="connsiteX1" fmla="*/ 1768996 w 1768996"/>
                    <a:gd name="connsiteY1" fmla="*/ 0 h 28869"/>
                    <a:gd name="connsiteX2" fmla="*/ 1740128 w 1768996"/>
                    <a:gd name="connsiteY2" fmla="*/ 28868 h 28869"/>
                    <a:gd name="connsiteX3" fmla="*/ 28869 w 1768996"/>
                    <a:gd name="connsiteY3" fmla="*/ 28869 h 28869"/>
                    <a:gd name="connsiteX4" fmla="*/ 0 w 1768996"/>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8996" h="28869">
                      <a:moveTo>
                        <a:pt x="0" y="0"/>
                      </a:moveTo>
                      <a:lnTo>
                        <a:pt x="1768996" y="0"/>
                      </a:lnTo>
                      <a:lnTo>
                        <a:pt x="1740128"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1" name="Freeform: Shape 80">
                  <a:extLst>
                    <a:ext uri="{FF2B5EF4-FFF2-40B4-BE49-F238E27FC236}">
                      <a16:creationId xmlns:a16="http://schemas.microsoft.com/office/drawing/2014/main" id="{E8311083-D41B-4770-B6A9-AFA83AAF2885}"/>
                    </a:ext>
                  </a:extLst>
                </p:cNvPr>
                <p:cNvSpPr/>
                <p:nvPr userDrawn="1"/>
              </p:nvSpPr>
              <p:spPr>
                <a:xfrm>
                  <a:off x="594946" y="6446204"/>
                  <a:ext cx="1647106" cy="29670"/>
                </a:xfrm>
                <a:custGeom>
                  <a:avLst/>
                  <a:gdLst>
                    <a:gd name="connsiteX0" fmla="*/ 0 w 1647106"/>
                    <a:gd name="connsiteY0" fmla="*/ 0 h 29670"/>
                    <a:gd name="connsiteX1" fmla="*/ 1647106 w 1647106"/>
                    <a:gd name="connsiteY1" fmla="*/ 0 h 29670"/>
                    <a:gd name="connsiteX2" fmla="*/ 1618238 w 1647106"/>
                    <a:gd name="connsiteY2" fmla="*/ 28868 h 29670"/>
                    <a:gd name="connsiteX3" fmla="*/ 28066 w 1647106"/>
                    <a:gd name="connsiteY3" fmla="*/ 29670 h 29670"/>
                    <a:gd name="connsiteX4" fmla="*/ 28868 w 1647106"/>
                    <a:gd name="connsiteY4" fmla="*/ 28868 h 29670"/>
                    <a:gd name="connsiteX5" fmla="*/ 0 w 1647106"/>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47106" h="29670">
                      <a:moveTo>
                        <a:pt x="0" y="0"/>
                      </a:moveTo>
                      <a:lnTo>
                        <a:pt x="1647106" y="0"/>
                      </a:lnTo>
                      <a:lnTo>
                        <a:pt x="1618238"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0" name="Freeform: Shape 79">
                  <a:extLst>
                    <a:ext uri="{FF2B5EF4-FFF2-40B4-BE49-F238E27FC236}">
                      <a16:creationId xmlns:a16="http://schemas.microsoft.com/office/drawing/2014/main" id="{730A62EE-9416-445D-B0B2-018F008614B8}"/>
                    </a:ext>
                  </a:extLst>
                </p:cNvPr>
                <p:cNvSpPr/>
                <p:nvPr userDrawn="1"/>
              </p:nvSpPr>
              <p:spPr>
                <a:xfrm>
                  <a:off x="654287" y="6507148"/>
                  <a:ext cx="1526821" cy="28869"/>
                </a:xfrm>
                <a:custGeom>
                  <a:avLst/>
                  <a:gdLst>
                    <a:gd name="connsiteX0" fmla="*/ 0 w 1526821"/>
                    <a:gd name="connsiteY0" fmla="*/ 0 h 28869"/>
                    <a:gd name="connsiteX1" fmla="*/ 1526821 w 1526821"/>
                    <a:gd name="connsiteY1" fmla="*/ 0 h 28869"/>
                    <a:gd name="connsiteX2" fmla="*/ 1497952 w 1526821"/>
                    <a:gd name="connsiteY2" fmla="*/ 28868 h 28869"/>
                    <a:gd name="connsiteX3" fmla="*/ 28868 w 1526821"/>
                    <a:gd name="connsiteY3" fmla="*/ 28869 h 28869"/>
                    <a:gd name="connsiteX4" fmla="*/ 0 w 1526821"/>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6821" h="28869">
                      <a:moveTo>
                        <a:pt x="0" y="0"/>
                      </a:moveTo>
                      <a:lnTo>
                        <a:pt x="1526821" y="0"/>
                      </a:lnTo>
                      <a:lnTo>
                        <a:pt x="1497952" y="28868"/>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9" name="Freeform: Shape 78">
                  <a:extLst>
                    <a:ext uri="{FF2B5EF4-FFF2-40B4-BE49-F238E27FC236}">
                      <a16:creationId xmlns:a16="http://schemas.microsoft.com/office/drawing/2014/main" id="{4A92E211-EBEF-4E62-97FD-46ECC42436DF}"/>
                    </a:ext>
                  </a:extLst>
                </p:cNvPr>
                <p:cNvSpPr/>
                <p:nvPr userDrawn="1"/>
              </p:nvSpPr>
              <p:spPr>
                <a:xfrm>
                  <a:off x="715231" y="6568093"/>
                  <a:ext cx="1404932" cy="28868"/>
                </a:xfrm>
                <a:custGeom>
                  <a:avLst/>
                  <a:gdLst>
                    <a:gd name="connsiteX0" fmla="*/ 0 w 1404932"/>
                    <a:gd name="connsiteY0" fmla="*/ 0 h 28868"/>
                    <a:gd name="connsiteX1" fmla="*/ 1404932 w 1404932"/>
                    <a:gd name="connsiteY1" fmla="*/ 0 h 28868"/>
                    <a:gd name="connsiteX2" fmla="*/ 1376064 w 1404932"/>
                    <a:gd name="connsiteY2" fmla="*/ 28868 h 28868"/>
                    <a:gd name="connsiteX3" fmla="*/ 28868 w 1404932"/>
                    <a:gd name="connsiteY3" fmla="*/ 28868 h 28868"/>
                    <a:gd name="connsiteX4" fmla="*/ 0 w 1404932"/>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4932" h="28868">
                      <a:moveTo>
                        <a:pt x="0" y="0"/>
                      </a:moveTo>
                      <a:lnTo>
                        <a:pt x="1404932" y="0"/>
                      </a:lnTo>
                      <a:lnTo>
                        <a:pt x="1376064"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8" name="Freeform: Shape 77">
                  <a:extLst>
                    <a:ext uri="{FF2B5EF4-FFF2-40B4-BE49-F238E27FC236}">
                      <a16:creationId xmlns:a16="http://schemas.microsoft.com/office/drawing/2014/main" id="{CC8A63A1-564C-478A-B490-96E1C76014CC}"/>
                    </a:ext>
                  </a:extLst>
                </p:cNvPr>
                <p:cNvSpPr/>
                <p:nvPr userDrawn="1"/>
              </p:nvSpPr>
              <p:spPr>
                <a:xfrm>
                  <a:off x="776977" y="6628235"/>
                  <a:ext cx="1283044" cy="29671"/>
                </a:xfrm>
                <a:custGeom>
                  <a:avLst/>
                  <a:gdLst>
                    <a:gd name="connsiteX0" fmla="*/ 1283044 w 1283044"/>
                    <a:gd name="connsiteY0" fmla="*/ 0 h 29671"/>
                    <a:gd name="connsiteX1" fmla="*/ 1254175 w 1283044"/>
                    <a:gd name="connsiteY1" fmla="*/ 28869 h 29671"/>
                    <a:gd name="connsiteX2" fmla="*/ 28067 w 1283044"/>
                    <a:gd name="connsiteY2" fmla="*/ 29671 h 29671"/>
                    <a:gd name="connsiteX3" fmla="*/ 28869 w 1283044"/>
                    <a:gd name="connsiteY3" fmla="*/ 28869 h 29671"/>
                    <a:gd name="connsiteX4" fmla="*/ 0 w 1283044"/>
                    <a:gd name="connsiteY4" fmla="*/ 1 h 29671"/>
                    <a:gd name="connsiteX5" fmla="*/ 1283044 w 1283044"/>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3044" h="29671">
                      <a:moveTo>
                        <a:pt x="1283044" y="0"/>
                      </a:moveTo>
                      <a:lnTo>
                        <a:pt x="1254175" y="28869"/>
                      </a:lnTo>
                      <a:lnTo>
                        <a:pt x="28067" y="29671"/>
                      </a:lnTo>
                      <a:lnTo>
                        <a:pt x="28869" y="28869"/>
                      </a:lnTo>
                      <a:lnTo>
                        <a:pt x="0" y="1"/>
                      </a:lnTo>
                      <a:lnTo>
                        <a:pt x="1283044"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7" name="Freeform: Shape 76">
                  <a:extLst>
                    <a:ext uri="{FF2B5EF4-FFF2-40B4-BE49-F238E27FC236}">
                      <a16:creationId xmlns:a16="http://schemas.microsoft.com/office/drawing/2014/main" id="{4162FC41-462F-4E99-AACA-F5B9C804FB14}"/>
                    </a:ext>
                  </a:extLst>
                </p:cNvPr>
                <p:cNvSpPr/>
                <p:nvPr userDrawn="1"/>
              </p:nvSpPr>
              <p:spPr>
                <a:xfrm>
                  <a:off x="837922" y="6689180"/>
                  <a:ext cx="1161154" cy="29670"/>
                </a:xfrm>
                <a:custGeom>
                  <a:avLst/>
                  <a:gdLst>
                    <a:gd name="connsiteX0" fmla="*/ 0 w 1161154"/>
                    <a:gd name="connsiteY0" fmla="*/ 0 h 29670"/>
                    <a:gd name="connsiteX1" fmla="*/ 1161154 w 1161154"/>
                    <a:gd name="connsiteY1" fmla="*/ 0 h 29670"/>
                    <a:gd name="connsiteX2" fmla="*/ 1132285 w 1161154"/>
                    <a:gd name="connsiteY2" fmla="*/ 28868 h 29670"/>
                    <a:gd name="connsiteX3" fmla="*/ 28066 w 1161154"/>
                    <a:gd name="connsiteY3" fmla="*/ 29670 h 29670"/>
                    <a:gd name="connsiteX4" fmla="*/ 28868 w 1161154"/>
                    <a:gd name="connsiteY4" fmla="*/ 28868 h 29670"/>
                    <a:gd name="connsiteX5" fmla="*/ 0 w 1161154"/>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1154" h="29670">
                      <a:moveTo>
                        <a:pt x="0" y="0"/>
                      </a:moveTo>
                      <a:lnTo>
                        <a:pt x="1161154" y="0"/>
                      </a:lnTo>
                      <a:lnTo>
                        <a:pt x="1132285"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6" name="Freeform: Shape 75">
                  <a:extLst>
                    <a:ext uri="{FF2B5EF4-FFF2-40B4-BE49-F238E27FC236}">
                      <a16:creationId xmlns:a16="http://schemas.microsoft.com/office/drawing/2014/main" id="{1F9B61AC-B03D-4064-9DE6-9818F53F333C}"/>
                    </a:ext>
                  </a:extLst>
                </p:cNvPr>
                <p:cNvSpPr/>
                <p:nvPr userDrawn="1"/>
              </p:nvSpPr>
              <p:spPr>
                <a:xfrm>
                  <a:off x="897263" y="6750124"/>
                  <a:ext cx="1040868" cy="28869"/>
                </a:xfrm>
                <a:custGeom>
                  <a:avLst/>
                  <a:gdLst>
                    <a:gd name="connsiteX0" fmla="*/ 0 w 1040868"/>
                    <a:gd name="connsiteY0" fmla="*/ 0 h 28869"/>
                    <a:gd name="connsiteX1" fmla="*/ 1040868 w 1040868"/>
                    <a:gd name="connsiteY1" fmla="*/ 0 h 28869"/>
                    <a:gd name="connsiteX2" fmla="*/ 1012000 w 1040868"/>
                    <a:gd name="connsiteY2" fmla="*/ 28869 h 28869"/>
                    <a:gd name="connsiteX3" fmla="*/ 28868 w 1040868"/>
                    <a:gd name="connsiteY3" fmla="*/ 28869 h 28869"/>
                    <a:gd name="connsiteX4" fmla="*/ 0 w 1040868"/>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0868" h="28869">
                      <a:moveTo>
                        <a:pt x="0" y="0"/>
                      </a:moveTo>
                      <a:lnTo>
                        <a:pt x="1040868" y="0"/>
                      </a:lnTo>
                      <a:lnTo>
                        <a:pt x="1012000" y="28869"/>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3" name="Freeform: Shape 72">
                  <a:extLst>
                    <a:ext uri="{FF2B5EF4-FFF2-40B4-BE49-F238E27FC236}">
                      <a16:creationId xmlns:a16="http://schemas.microsoft.com/office/drawing/2014/main" id="{C104BA00-790F-438D-AC93-117E23CF2099}"/>
                    </a:ext>
                  </a:extLst>
                </p:cNvPr>
                <p:cNvSpPr/>
                <p:nvPr userDrawn="1"/>
              </p:nvSpPr>
              <p:spPr>
                <a:xfrm>
                  <a:off x="958207" y="6811069"/>
                  <a:ext cx="918980" cy="28869"/>
                </a:xfrm>
                <a:custGeom>
                  <a:avLst/>
                  <a:gdLst>
                    <a:gd name="connsiteX0" fmla="*/ 0 w 918980"/>
                    <a:gd name="connsiteY0" fmla="*/ 0 h 28869"/>
                    <a:gd name="connsiteX1" fmla="*/ 918980 w 918980"/>
                    <a:gd name="connsiteY1" fmla="*/ 0 h 28869"/>
                    <a:gd name="connsiteX2" fmla="*/ 890112 w 918980"/>
                    <a:gd name="connsiteY2" fmla="*/ 28868 h 28869"/>
                    <a:gd name="connsiteX3" fmla="*/ 28869 w 918980"/>
                    <a:gd name="connsiteY3" fmla="*/ 28869 h 28869"/>
                    <a:gd name="connsiteX4" fmla="*/ 0 w 918980"/>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980" h="28869">
                      <a:moveTo>
                        <a:pt x="0" y="0"/>
                      </a:moveTo>
                      <a:lnTo>
                        <a:pt x="918980" y="0"/>
                      </a:lnTo>
                      <a:lnTo>
                        <a:pt x="890112"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101" name="Freeform: Shape 100">
                <a:extLst>
                  <a:ext uri="{FF2B5EF4-FFF2-40B4-BE49-F238E27FC236}">
                    <a16:creationId xmlns:a16="http://schemas.microsoft.com/office/drawing/2014/main" id="{788A3CD7-1915-41CF-9FB5-E6FEDCA8F19C}"/>
                  </a:ext>
                </a:extLst>
              </p:cNvPr>
              <p:cNvSpPr/>
              <p:nvPr userDrawn="1"/>
            </p:nvSpPr>
            <p:spPr>
              <a:xfrm>
                <a:off x="2960473" y="5801762"/>
                <a:ext cx="1075475" cy="1058335"/>
              </a:xfrm>
              <a:custGeom>
                <a:avLst/>
                <a:gdLst>
                  <a:gd name="connsiteX0" fmla="*/ 1062720 w 1062720"/>
                  <a:gd name="connsiteY0" fmla="*/ 0 h 1062720"/>
                  <a:gd name="connsiteX1" fmla="*/ 1062720 w 1062720"/>
                  <a:gd name="connsiteY1" fmla="*/ 1062720 h 1062720"/>
                  <a:gd name="connsiteX2" fmla="*/ 0 w 1062720"/>
                  <a:gd name="connsiteY2" fmla="*/ 1062720 h 1062720"/>
                  <a:gd name="connsiteX3" fmla="*/ 1062720 w 1062720"/>
                  <a:gd name="connsiteY3" fmla="*/ 0 h 1062720"/>
                </a:gdLst>
                <a:ahLst/>
                <a:cxnLst>
                  <a:cxn ang="0">
                    <a:pos x="connsiteX0" y="connsiteY0"/>
                  </a:cxn>
                  <a:cxn ang="0">
                    <a:pos x="connsiteX1" y="connsiteY1"/>
                  </a:cxn>
                  <a:cxn ang="0">
                    <a:pos x="connsiteX2" y="connsiteY2"/>
                  </a:cxn>
                  <a:cxn ang="0">
                    <a:pos x="connsiteX3" y="connsiteY3"/>
                  </a:cxn>
                </a:cxnLst>
                <a:rect l="l" t="t" r="r" b="b"/>
                <a:pathLst>
                  <a:path w="1062720" h="1062720">
                    <a:moveTo>
                      <a:pt x="1062720" y="0"/>
                    </a:moveTo>
                    <a:lnTo>
                      <a:pt x="1062720" y="1062720"/>
                    </a:lnTo>
                    <a:lnTo>
                      <a:pt x="0" y="1062720"/>
                    </a:lnTo>
                    <a:lnTo>
                      <a:pt x="106272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3" name="Freeform: Shape 132">
                <a:extLst>
                  <a:ext uri="{FF2B5EF4-FFF2-40B4-BE49-F238E27FC236}">
                    <a16:creationId xmlns:a16="http://schemas.microsoft.com/office/drawing/2014/main" id="{3591DEB5-C98C-4EF8-AA57-B8F45C484FF4}"/>
                  </a:ext>
                </a:extLst>
              </p:cNvPr>
              <p:cNvSpPr/>
              <p:nvPr userDrawn="1"/>
            </p:nvSpPr>
            <p:spPr>
              <a:xfrm>
                <a:off x="-7601" y="2930958"/>
                <a:ext cx="1128311" cy="2870805"/>
              </a:xfrm>
              <a:custGeom>
                <a:avLst/>
                <a:gdLst>
                  <a:gd name="connsiteX0" fmla="*/ 1128311 w 1128311"/>
                  <a:gd name="connsiteY0" fmla="*/ 0 h 2870805"/>
                  <a:gd name="connsiteX1" fmla="*/ 1123909 w 1128311"/>
                  <a:gd name="connsiteY1" fmla="*/ 2870805 h 2870805"/>
                  <a:gd name="connsiteX2" fmla="*/ 0 w 1128311"/>
                  <a:gd name="connsiteY2" fmla="*/ 1743443 h 2870805"/>
                  <a:gd name="connsiteX3" fmla="*/ 0 w 1128311"/>
                  <a:gd name="connsiteY3" fmla="*/ 1124856 h 2870805"/>
                  <a:gd name="connsiteX4" fmla="*/ 1128311 w 1128311"/>
                  <a:gd name="connsiteY4" fmla="*/ 0 h 28708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8311" h="2870805">
                    <a:moveTo>
                      <a:pt x="1128311" y="0"/>
                    </a:moveTo>
                    <a:lnTo>
                      <a:pt x="1123909" y="2870805"/>
                    </a:lnTo>
                    <a:lnTo>
                      <a:pt x="0" y="1743443"/>
                    </a:lnTo>
                    <a:lnTo>
                      <a:pt x="0" y="1124856"/>
                    </a:lnTo>
                    <a:lnTo>
                      <a:pt x="1128311"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5" name="Freeform: Shape 154">
                <a:extLst>
                  <a:ext uri="{FF2B5EF4-FFF2-40B4-BE49-F238E27FC236}">
                    <a16:creationId xmlns:a16="http://schemas.microsoft.com/office/drawing/2014/main" id="{6FFCF0CF-3167-4E3E-BD4A-236ACC247EC0}"/>
                  </a:ext>
                </a:extLst>
              </p:cNvPr>
              <p:cNvSpPr/>
              <p:nvPr/>
            </p:nvSpPr>
            <p:spPr>
              <a:xfrm rot="13500280">
                <a:off x="126341" y="458327"/>
                <a:ext cx="2024298" cy="2024298"/>
              </a:xfrm>
              <a:custGeom>
                <a:avLst/>
                <a:gdLst>
                  <a:gd name="connsiteX0" fmla="*/ 2024298 w 2024298"/>
                  <a:gd name="connsiteY0" fmla="*/ 2024298 h 2024298"/>
                  <a:gd name="connsiteX1" fmla="*/ 0 w 2024298"/>
                  <a:gd name="connsiteY1" fmla="*/ 0 h 2024298"/>
                  <a:gd name="connsiteX2" fmla="*/ 40826 w 2024298"/>
                  <a:gd name="connsiteY2" fmla="*/ 0 h 2024298"/>
                  <a:gd name="connsiteX3" fmla="*/ 2024298 w 2024298"/>
                  <a:gd name="connsiteY3" fmla="*/ 1983472 h 2024298"/>
                  <a:gd name="connsiteX4" fmla="*/ 2024298 w 2024298"/>
                  <a:gd name="connsiteY4" fmla="*/ 2024298 h 20242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4298" h="2024298">
                    <a:moveTo>
                      <a:pt x="2024298" y="2024298"/>
                    </a:moveTo>
                    <a:lnTo>
                      <a:pt x="0" y="0"/>
                    </a:lnTo>
                    <a:lnTo>
                      <a:pt x="40826" y="0"/>
                    </a:lnTo>
                    <a:lnTo>
                      <a:pt x="2024298" y="1983472"/>
                    </a:lnTo>
                    <a:lnTo>
                      <a:pt x="2024298" y="2024298"/>
                    </a:lnTo>
                    <a:close/>
                  </a:path>
                </a:pathLst>
              </a:custGeom>
              <a:solidFill>
                <a:schemeClr val="tx2"/>
              </a:solidFill>
              <a:ln w="11334" cap="flat">
                <a:noFill/>
                <a:prstDash val="solid"/>
                <a:miter/>
              </a:ln>
            </p:spPr>
            <p:txBody>
              <a:bodyPr rtlCol="0" anchor="ctr"/>
              <a:lstStyle/>
              <a:p>
                <a:endParaRPr lang="en-US" dirty="0"/>
              </a:p>
            </p:txBody>
          </p:sp>
          <p:sp>
            <p:nvSpPr>
              <p:cNvPr id="154" name="Freeform: Shape 153">
                <a:extLst>
                  <a:ext uri="{FF2B5EF4-FFF2-40B4-BE49-F238E27FC236}">
                    <a16:creationId xmlns:a16="http://schemas.microsoft.com/office/drawing/2014/main" id="{AB47A61A-6E4C-49A5-A2E8-2410A107CC2A}"/>
                  </a:ext>
                </a:extLst>
              </p:cNvPr>
              <p:cNvSpPr/>
              <p:nvPr/>
            </p:nvSpPr>
            <p:spPr>
              <a:xfrm rot="13500280">
                <a:off x="108491" y="501416"/>
                <a:ext cx="1938109" cy="1938109"/>
              </a:xfrm>
              <a:custGeom>
                <a:avLst/>
                <a:gdLst>
                  <a:gd name="connsiteX0" fmla="*/ 1938109 w 1938109"/>
                  <a:gd name="connsiteY0" fmla="*/ 1938109 h 1938109"/>
                  <a:gd name="connsiteX1" fmla="*/ 0 w 1938109"/>
                  <a:gd name="connsiteY1" fmla="*/ 0 h 1938109"/>
                  <a:gd name="connsiteX2" fmla="*/ 40826 w 1938109"/>
                  <a:gd name="connsiteY2" fmla="*/ 0 h 1938109"/>
                  <a:gd name="connsiteX3" fmla="*/ 1938109 w 1938109"/>
                  <a:gd name="connsiteY3" fmla="*/ 1897283 h 1938109"/>
                  <a:gd name="connsiteX4" fmla="*/ 1938109 w 1938109"/>
                  <a:gd name="connsiteY4" fmla="*/ 1938109 h 1938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8109" h="1938109">
                    <a:moveTo>
                      <a:pt x="1938109" y="1938109"/>
                    </a:moveTo>
                    <a:lnTo>
                      <a:pt x="0" y="0"/>
                    </a:lnTo>
                    <a:lnTo>
                      <a:pt x="40826" y="0"/>
                    </a:lnTo>
                    <a:lnTo>
                      <a:pt x="1938109" y="1897283"/>
                    </a:lnTo>
                    <a:lnTo>
                      <a:pt x="1938109" y="1938109"/>
                    </a:lnTo>
                    <a:close/>
                  </a:path>
                </a:pathLst>
              </a:custGeom>
              <a:solidFill>
                <a:schemeClr val="tx2"/>
              </a:solidFill>
              <a:ln w="11334" cap="flat">
                <a:noFill/>
                <a:prstDash val="solid"/>
                <a:miter/>
              </a:ln>
            </p:spPr>
            <p:txBody>
              <a:bodyPr rtlCol="0" anchor="ctr"/>
              <a:lstStyle/>
              <a:p>
                <a:endParaRPr lang="en-US" dirty="0"/>
              </a:p>
            </p:txBody>
          </p:sp>
          <p:sp>
            <p:nvSpPr>
              <p:cNvPr id="153" name="Freeform: Shape 152">
                <a:extLst>
                  <a:ext uri="{FF2B5EF4-FFF2-40B4-BE49-F238E27FC236}">
                    <a16:creationId xmlns:a16="http://schemas.microsoft.com/office/drawing/2014/main" id="{FC8CDBA7-BF04-4719-8D66-513A71ECCAFF}"/>
                  </a:ext>
                </a:extLst>
              </p:cNvPr>
              <p:cNvSpPr/>
              <p:nvPr/>
            </p:nvSpPr>
            <p:spPr>
              <a:xfrm rot="13500280">
                <a:off x="90475" y="544906"/>
                <a:ext cx="1853055" cy="1851921"/>
              </a:xfrm>
              <a:custGeom>
                <a:avLst/>
                <a:gdLst>
                  <a:gd name="connsiteX0" fmla="*/ 1851921 w 1853055"/>
                  <a:gd name="connsiteY0" fmla="*/ 1851921 h 1851921"/>
                  <a:gd name="connsiteX1" fmla="*/ 0 w 1853055"/>
                  <a:gd name="connsiteY1" fmla="*/ 0 h 1851921"/>
                  <a:gd name="connsiteX2" fmla="*/ 40826 w 1853055"/>
                  <a:gd name="connsiteY2" fmla="*/ 0 h 1851921"/>
                  <a:gd name="connsiteX3" fmla="*/ 1853055 w 1853055"/>
                  <a:gd name="connsiteY3" fmla="*/ 1811094 h 1851921"/>
                  <a:gd name="connsiteX4" fmla="*/ 1851920 w 1853055"/>
                  <a:gd name="connsiteY4" fmla="*/ 1811094 h 1851921"/>
                  <a:gd name="connsiteX5" fmla="*/ 1851921 w 1853055"/>
                  <a:gd name="connsiteY5" fmla="*/ 1851921 h 1851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53055" h="1851921">
                    <a:moveTo>
                      <a:pt x="1851921" y="1851921"/>
                    </a:moveTo>
                    <a:lnTo>
                      <a:pt x="0" y="0"/>
                    </a:lnTo>
                    <a:lnTo>
                      <a:pt x="40826" y="0"/>
                    </a:lnTo>
                    <a:lnTo>
                      <a:pt x="1853055" y="1811094"/>
                    </a:lnTo>
                    <a:lnTo>
                      <a:pt x="1851920" y="1811094"/>
                    </a:lnTo>
                    <a:lnTo>
                      <a:pt x="1851921" y="1851921"/>
                    </a:lnTo>
                    <a:close/>
                  </a:path>
                </a:pathLst>
              </a:custGeom>
              <a:solidFill>
                <a:schemeClr val="tx2"/>
              </a:solidFill>
              <a:ln w="11334" cap="flat">
                <a:noFill/>
                <a:prstDash val="solid"/>
                <a:miter/>
              </a:ln>
            </p:spPr>
            <p:txBody>
              <a:bodyPr rtlCol="0" anchor="ctr"/>
              <a:lstStyle/>
              <a:p>
                <a:endParaRPr lang="en-US" dirty="0"/>
              </a:p>
            </p:txBody>
          </p:sp>
          <p:sp>
            <p:nvSpPr>
              <p:cNvPr id="152" name="Freeform: Shape 151">
                <a:extLst>
                  <a:ext uri="{FF2B5EF4-FFF2-40B4-BE49-F238E27FC236}">
                    <a16:creationId xmlns:a16="http://schemas.microsoft.com/office/drawing/2014/main" id="{79CDC826-71AB-4245-AC5F-8DC9DB2BBCE0}"/>
                  </a:ext>
                </a:extLst>
              </p:cNvPr>
              <p:cNvSpPr/>
              <p:nvPr/>
            </p:nvSpPr>
            <p:spPr>
              <a:xfrm rot="13500280">
                <a:off x="72624" y="587994"/>
                <a:ext cx="1766866" cy="1765732"/>
              </a:xfrm>
              <a:custGeom>
                <a:avLst/>
                <a:gdLst>
                  <a:gd name="connsiteX0" fmla="*/ 1765732 w 1766866"/>
                  <a:gd name="connsiteY0" fmla="*/ 1765732 h 1765732"/>
                  <a:gd name="connsiteX1" fmla="*/ 0 w 1766866"/>
                  <a:gd name="connsiteY1" fmla="*/ 0 h 1765732"/>
                  <a:gd name="connsiteX2" fmla="*/ 40826 w 1766866"/>
                  <a:gd name="connsiteY2" fmla="*/ 0 h 1765732"/>
                  <a:gd name="connsiteX3" fmla="*/ 1766866 w 1766866"/>
                  <a:gd name="connsiteY3" fmla="*/ 1724906 h 1765732"/>
                  <a:gd name="connsiteX4" fmla="*/ 1765731 w 1766866"/>
                  <a:gd name="connsiteY4" fmla="*/ 1724906 h 1765732"/>
                  <a:gd name="connsiteX5" fmla="*/ 1765732 w 1766866"/>
                  <a:gd name="connsiteY5" fmla="*/ 1765732 h 1765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66866" h="1765732">
                    <a:moveTo>
                      <a:pt x="1765732" y="1765732"/>
                    </a:moveTo>
                    <a:lnTo>
                      <a:pt x="0" y="0"/>
                    </a:lnTo>
                    <a:lnTo>
                      <a:pt x="40826" y="0"/>
                    </a:lnTo>
                    <a:lnTo>
                      <a:pt x="1766866" y="1724906"/>
                    </a:lnTo>
                    <a:lnTo>
                      <a:pt x="1765731" y="1724906"/>
                    </a:lnTo>
                    <a:lnTo>
                      <a:pt x="1765732" y="1765732"/>
                    </a:lnTo>
                    <a:close/>
                  </a:path>
                </a:pathLst>
              </a:custGeom>
              <a:solidFill>
                <a:schemeClr val="tx2"/>
              </a:solidFill>
              <a:ln w="11334" cap="flat">
                <a:noFill/>
                <a:prstDash val="solid"/>
                <a:miter/>
              </a:ln>
            </p:spPr>
            <p:txBody>
              <a:bodyPr rtlCol="0" anchor="ctr"/>
              <a:lstStyle/>
              <a:p>
                <a:endParaRPr lang="en-US" dirty="0"/>
              </a:p>
            </p:txBody>
          </p:sp>
          <p:sp>
            <p:nvSpPr>
              <p:cNvPr id="151" name="Freeform: Shape 150">
                <a:extLst>
                  <a:ext uri="{FF2B5EF4-FFF2-40B4-BE49-F238E27FC236}">
                    <a16:creationId xmlns:a16="http://schemas.microsoft.com/office/drawing/2014/main" id="{4DE1670F-43B8-4EA8-878C-AC3FF1921E21}"/>
                  </a:ext>
                </a:extLst>
              </p:cNvPr>
              <p:cNvSpPr/>
              <p:nvPr/>
            </p:nvSpPr>
            <p:spPr>
              <a:xfrm rot="13500280">
                <a:off x="55175" y="630117"/>
                <a:ext cx="1680678" cy="1680677"/>
              </a:xfrm>
              <a:custGeom>
                <a:avLst/>
                <a:gdLst>
                  <a:gd name="connsiteX0" fmla="*/ 1680678 w 1680678"/>
                  <a:gd name="connsiteY0" fmla="*/ 1680677 h 1680677"/>
                  <a:gd name="connsiteX1" fmla="*/ 0 w 1680678"/>
                  <a:gd name="connsiteY1" fmla="*/ 0 h 1680677"/>
                  <a:gd name="connsiteX2" fmla="*/ 40826 w 1680678"/>
                  <a:gd name="connsiteY2" fmla="*/ 0 h 1680677"/>
                  <a:gd name="connsiteX3" fmla="*/ 1680678 w 1680678"/>
                  <a:gd name="connsiteY3" fmla="*/ 1639851 h 1680677"/>
                  <a:gd name="connsiteX4" fmla="*/ 1680678 w 1680678"/>
                  <a:gd name="connsiteY4" fmla="*/ 1680677 h 1680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0678" h="1680677">
                    <a:moveTo>
                      <a:pt x="1680678" y="1680677"/>
                    </a:moveTo>
                    <a:lnTo>
                      <a:pt x="0" y="0"/>
                    </a:lnTo>
                    <a:lnTo>
                      <a:pt x="40826" y="0"/>
                    </a:lnTo>
                    <a:lnTo>
                      <a:pt x="1680678" y="1639851"/>
                    </a:lnTo>
                    <a:lnTo>
                      <a:pt x="1680678" y="1680677"/>
                    </a:lnTo>
                    <a:close/>
                  </a:path>
                </a:pathLst>
              </a:custGeom>
              <a:solidFill>
                <a:schemeClr val="tx2"/>
              </a:solidFill>
              <a:ln w="11334" cap="flat">
                <a:noFill/>
                <a:prstDash val="solid"/>
                <a:miter/>
              </a:ln>
            </p:spPr>
            <p:txBody>
              <a:bodyPr rtlCol="0" anchor="ctr"/>
              <a:lstStyle/>
              <a:p>
                <a:endParaRPr lang="en-US" dirty="0"/>
              </a:p>
            </p:txBody>
          </p:sp>
          <p:sp>
            <p:nvSpPr>
              <p:cNvPr id="150" name="Freeform: Shape 149">
                <a:extLst>
                  <a:ext uri="{FF2B5EF4-FFF2-40B4-BE49-F238E27FC236}">
                    <a16:creationId xmlns:a16="http://schemas.microsoft.com/office/drawing/2014/main" id="{4AE780ED-EF51-4AD7-A73F-01E563D0E8BC}"/>
                  </a:ext>
                </a:extLst>
              </p:cNvPr>
              <p:cNvSpPr/>
              <p:nvPr/>
            </p:nvSpPr>
            <p:spPr>
              <a:xfrm rot="13500280">
                <a:off x="37325" y="673206"/>
                <a:ext cx="1594489" cy="1594489"/>
              </a:xfrm>
              <a:custGeom>
                <a:avLst/>
                <a:gdLst>
                  <a:gd name="connsiteX0" fmla="*/ 1594489 w 1594489"/>
                  <a:gd name="connsiteY0" fmla="*/ 1594489 h 1594489"/>
                  <a:gd name="connsiteX1" fmla="*/ 0 w 1594489"/>
                  <a:gd name="connsiteY1" fmla="*/ 0 h 1594489"/>
                  <a:gd name="connsiteX2" fmla="*/ 40826 w 1594489"/>
                  <a:gd name="connsiteY2" fmla="*/ 0 h 1594489"/>
                  <a:gd name="connsiteX3" fmla="*/ 1594489 w 1594489"/>
                  <a:gd name="connsiteY3" fmla="*/ 1553663 h 1594489"/>
                  <a:gd name="connsiteX4" fmla="*/ 1594489 w 1594489"/>
                  <a:gd name="connsiteY4" fmla="*/ 1594489 h 1594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4489" h="1594489">
                    <a:moveTo>
                      <a:pt x="1594489" y="1594489"/>
                    </a:moveTo>
                    <a:lnTo>
                      <a:pt x="0" y="0"/>
                    </a:lnTo>
                    <a:lnTo>
                      <a:pt x="40826" y="0"/>
                    </a:lnTo>
                    <a:lnTo>
                      <a:pt x="1594489" y="1553663"/>
                    </a:lnTo>
                    <a:lnTo>
                      <a:pt x="1594489" y="1594489"/>
                    </a:lnTo>
                    <a:close/>
                  </a:path>
                </a:pathLst>
              </a:custGeom>
              <a:solidFill>
                <a:schemeClr val="tx2"/>
              </a:solidFill>
              <a:ln w="11334" cap="flat">
                <a:noFill/>
                <a:prstDash val="solid"/>
                <a:miter/>
              </a:ln>
            </p:spPr>
            <p:txBody>
              <a:bodyPr rtlCol="0" anchor="ctr"/>
              <a:lstStyle/>
              <a:p>
                <a:endParaRPr lang="en-US" dirty="0"/>
              </a:p>
            </p:txBody>
          </p:sp>
          <p:sp>
            <p:nvSpPr>
              <p:cNvPr id="149" name="Freeform: Shape 148">
                <a:extLst>
                  <a:ext uri="{FF2B5EF4-FFF2-40B4-BE49-F238E27FC236}">
                    <a16:creationId xmlns:a16="http://schemas.microsoft.com/office/drawing/2014/main" id="{BE269AE3-65CE-4B86-B8B1-413783695039}"/>
                  </a:ext>
                </a:extLst>
              </p:cNvPr>
              <p:cNvSpPr/>
              <p:nvPr/>
            </p:nvSpPr>
            <p:spPr>
              <a:xfrm rot="13500280">
                <a:off x="19309" y="716696"/>
                <a:ext cx="1509435" cy="1508300"/>
              </a:xfrm>
              <a:custGeom>
                <a:avLst/>
                <a:gdLst>
                  <a:gd name="connsiteX0" fmla="*/ 1508301 w 1509435"/>
                  <a:gd name="connsiteY0" fmla="*/ 1508300 h 1508300"/>
                  <a:gd name="connsiteX1" fmla="*/ 0 w 1509435"/>
                  <a:gd name="connsiteY1" fmla="*/ 0 h 1508300"/>
                  <a:gd name="connsiteX2" fmla="*/ 40826 w 1509435"/>
                  <a:gd name="connsiteY2" fmla="*/ 0 h 1508300"/>
                  <a:gd name="connsiteX3" fmla="*/ 1509435 w 1509435"/>
                  <a:gd name="connsiteY3" fmla="*/ 1467474 h 1508300"/>
                  <a:gd name="connsiteX4" fmla="*/ 1508301 w 1509435"/>
                  <a:gd name="connsiteY4" fmla="*/ 1467474 h 1508300"/>
                  <a:gd name="connsiteX5" fmla="*/ 1508301 w 1509435"/>
                  <a:gd name="connsiteY5" fmla="*/ 1508300 h 150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09435" h="1508300">
                    <a:moveTo>
                      <a:pt x="1508301" y="1508300"/>
                    </a:moveTo>
                    <a:lnTo>
                      <a:pt x="0" y="0"/>
                    </a:lnTo>
                    <a:lnTo>
                      <a:pt x="40826" y="0"/>
                    </a:lnTo>
                    <a:lnTo>
                      <a:pt x="1509435" y="1467474"/>
                    </a:lnTo>
                    <a:lnTo>
                      <a:pt x="1508301" y="1467474"/>
                    </a:lnTo>
                    <a:lnTo>
                      <a:pt x="1508301" y="1508300"/>
                    </a:lnTo>
                    <a:close/>
                  </a:path>
                </a:pathLst>
              </a:custGeom>
              <a:solidFill>
                <a:schemeClr val="tx2"/>
              </a:solidFill>
              <a:ln w="11334" cap="flat">
                <a:noFill/>
                <a:prstDash val="solid"/>
                <a:miter/>
              </a:ln>
            </p:spPr>
            <p:txBody>
              <a:bodyPr rtlCol="0" anchor="ctr"/>
              <a:lstStyle/>
              <a:p>
                <a:endParaRPr lang="en-US" dirty="0"/>
              </a:p>
            </p:txBody>
          </p:sp>
          <p:sp>
            <p:nvSpPr>
              <p:cNvPr id="148" name="Freeform: Shape 147">
                <a:extLst>
                  <a:ext uri="{FF2B5EF4-FFF2-40B4-BE49-F238E27FC236}">
                    <a16:creationId xmlns:a16="http://schemas.microsoft.com/office/drawing/2014/main" id="{C35E0649-74BB-4271-BE7D-1F2ED094753E}"/>
                  </a:ext>
                </a:extLst>
              </p:cNvPr>
              <p:cNvSpPr/>
              <p:nvPr/>
            </p:nvSpPr>
            <p:spPr>
              <a:xfrm rot="13500280">
                <a:off x="1859" y="758817"/>
                <a:ext cx="1423246" cy="1423247"/>
              </a:xfrm>
              <a:custGeom>
                <a:avLst/>
                <a:gdLst>
                  <a:gd name="connsiteX0" fmla="*/ 1423246 w 1423246"/>
                  <a:gd name="connsiteY0" fmla="*/ 1423247 h 1423247"/>
                  <a:gd name="connsiteX1" fmla="*/ 0 w 1423246"/>
                  <a:gd name="connsiteY1" fmla="*/ 0 h 1423247"/>
                  <a:gd name="connsiteX2" fmla="*/ 40825 w 1423246"/>
                  <a:gd name="connsiteY2" fmla="*/ 0 h 1423247"/>
                  <a:gd name="connsiteX3" fmla="*/ 1423246 w 1423246"/>
                  <a:gd name="connsiteY3" fmla="*/ 1382420 h 1423247"/>
                  <a:gd name="connsiteX4" fmla="*/ 1423246 w 1423246"/>
                  <a:gd name="connsiteY4" fmla="*/ 1423247 h 14232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3246" h="1423247">
                    <a:moveTo>
                      <a:pt x="1423246" y="1423247"/>
                    </a:moveTo>
                    <a:lnTo>
                      <a:pt x="0" y="0"/>
                    </a:lnTo>
                    <a:lnTo>
                      <a:pt x="40825" y="0"/>
                    </a:lnTo>
                    <a:lnTo>
                      <a:pt x="1423246" y="1382420"/>
                    </a:lnTo>
                    <a:lnTo>
                      <a:pt x="1423246" y="1423247"/>
                    </a:lnTo>
                    <a:close/>
                  </a:path>
                </a:pathLst>
              </a:custGeom>
              <a:solidFill>
                <a:schemeClr val="tx2"/>
              </a:solidFill>
              <a:ln w="11334" cap="flat">
                <a:noFill/>
                <a:prstDash val="solid"/>
                <a:miter/>
              </a:ln>
            </p:spPr>
            <p:txBody>
              <a:bodyPr rtlCol="0" anchor="ctr"/>
              <a:lstStyle/>
              <a:p>
                <a:endParaRPr lang="en-US" dirty="0"/>
              </a:p>
            </p:txBody>
          </p:sp>
          <p:sp>
            <p:nvSpPr>
              <p:cNvPr id="147" name="Freeform: Shape 146">
                <a:extLst>
                  <a:ext uri="{FF2B5EF4-FFF2-40B4-BE49-F238E27FC236}">
                    <a16:creationId xmlns:a16="http://schemas.microsoft.com/office/drawing/2014/main" id="{6C2D71F3-0A7A-4745-A34F-CE00E95F927C}"/>
                  </a:ext>
                </a:extLst>
              </p:cNvPr>
              <p:cNvSpPr/>
              <p:nvPr/>
            </p:nvSpPr>
            <p:spPr>
              <a:xfrm rot="13500280">
                <a:off x="-15991" y="801908"/>
                <a:ext cx="1337057" cy="1337057"/>
              </a:xfrm>
              <a:custGeom>
                <a:avLst/>
                <a:gdLst>
                  <a:gd name="connsiteX0" fmla="*/ 1337057 w 1337057"/>
                  <a:gd name="connsiteY0" fmla="*/ 1337057 h 1337057"/>
                  <a:gd name="connsiteX1" fmla="*/ 0 w 1337057"/>
                  <a:gd name="connsiteY1" fmla="*/ 0 h 1337057"/>
                  <a:gd name="connsiteX2" fmla="*/ 40826 w 1337057"/>
                  <a:gd name="connsiteY2" fmla="*/ 0 h 1337057"/>
                  <a:gd name="connsiteX3" fmla="*/ 1337057 w 1337057"/>
                  <a:gd name="connsiteY3" fmla="*/ 1296231 h 1337057"/>
                  <a:gd name="connsiteX4" fmla="*/ 1337057 w 1337057"/>
                  <a:gd name="connsiteY4" fmla="*/ 1337057 h 13370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7057" h="1337057">
                    <a:moveTo>
                      <a:pt x="1337057" y="1337057"/>
                    </a:moveTo>
                    <a:lnTo>
                      <a:pt x="0" y="0"/>
                    </a:lnTo>
                    <a:lnTo>
                      <a:pt x="40826" y="0"/>
                    </a:lnTo>
                    <a:lnTo>
                      <a:pt x="1337057" y="1296231"/>
                    </a:lnTo>
                    <a:lnTo>
                      <a:pt x="1337057" y="1337057"/>
                    </a:lnTo>
                    <a:close/>
                  </a:path>
                </a:pathLst>
              </a:custGeom>
              <a:solidFill>
                <a:schemeClr val="tx2"/>
              </a:solidFill>
              <a:ln w="11334" cap="flat">
                <a:noFill/>
                <a:prstDash val="solid"/>
                <a:miter/>
              </a:ln>
            </p:spPr>
            <p:txBody>
              <a:bodyPr rtlCol="0" anchor="ctr"/>
              <a:lstStyle/>
              <a:p>
                <a:endParaRPr lang="en-US" dirty="0"/>
              </a:p>
            </p:txBody>
          </p:sp>
          <p:sp>
            <p:nvSpPr>
              <p:cNvPr id="146" name="Freeform: Shape 145">
                <a:extLst>
                  <a:ext uri="{FF2B5EF4-FFF2-40B4-BE49-F238E27FC236}">
                    <a16:creationId xmlns:a16="http://schemas.microsoft.com/office/drawing/2014/main" id="{51BF2AB6-6873-4ED8-98DB-4A9398AF7324}"/>
                  </a:ext>
                </a:extLst>
              </p:cNvPr>
              <p:cNvSpPr/>
              <p:nvPr/>
            </p:nvSpPr>
            <p:spPr>
              <a:xfrm rot="13500280">
                <a:off x="-33841" y="844997"/>
                <a:ext cx="1250869" cy="1250869"/>
              </a:xfrm>
              <a:custGeom>
                <a:avLst/>
                <a:gdLst>
                  <a:gd name="connsiteX0" fmla="*/ 1250869 w 1250869"/>
                  <a:gd name="connsiteY0" fmla="*/ 1250869 h 1250869"/>
                  <a:gd name="connsiteX1" fmla="*/ 0 w 1250869"/>
                  <a:gd name="connsiteY1" fmla="*/ 0 h 1250869"/>
                  <a:gd name="connsiteX2" fmla="*/ 40825 w 1250869"/>
                  <a:gd name="connsiteY2" fmla="*/ 0 h 1250869"/>
                  <a:gd name="connsiteX3" fmla="*/ 1250869 w 1250869"/>
                  <a:gd name="connsiteY3" fmla="*/ 1210042 h 1250869"/>
                  <a:gd name="connsiteX4" fmla="*/ 1250869 w 1250869"/>
                  <a:gd name="connsiteY4" fmla="*/ 1250869 h 1250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0869" h="1250869">
                    <a:moveTo>
                      <a:pt x="1250869" y="1250869"/>
                    </a:moveTo>
                    <a:lnTo>
                      <a:pt x="0" y="0"/>
                    </a:lnTo>
                    <a:lnTo>
                      <a:pt x="40825" y="0"/>
                    </a:lnTo>
                    <a:lnTo>
                      <a:pt x="1250869" y="1210042"/>
                    </a:lnTo>
                    <a:lnTo>
                      <a:pt x="1250869" y="1250869"/>
                    </a:lnTo>
                    <a:close/>
                  </a:path>
                </a:pathLst>
              </a:custGeom>
              <a:solidFill>
                <a:schemeClr val="tx2"/>
              </a:solidFill>
              <a:ln w="11334" cap="flat">
                <a:noFill/>
                <a:prstDash val="solid"/>
                <a:miter/>
              </a:ln>
            </p:spPr>
            <p:txBody>
              <a:bodyPr rtlCol="0" anchor="ctr"/>
              <a:lstStyle/>
              <a:p>
                <a:endParaRPr lang="en-US" dirty="0"/>
              </a:p>
            </p:txBody>
          </p:sp>
          <p:sp>
            <p:nvSpPr>
              <p:cNvPr id="145" name="Freeform: Shape 144">
                <a:extLst>
                  <a:ext uri="{FF2B5EF4-FFF2-40B4-BE49-F238E27FC236}">
                    <a16:creationId xmlns:a16="http://schemas.microsoft.com/office/drawing/2014/main" id="{38BEE1DC-3180-496F-B9F2-0541143A9C65}"/>
                  </a:ext>
                </a:extLst>
              </p:cNvPr>
              <p:cNvSpPr/>
              <p:nvPr/>
            </p:nvSpPr>
            <p:spPr>
              <a:xfrm rot="13500280">
                <a:off x="-51857" y="888486"/>
                <a:ext cx="1165814" cy="1164680"/>
              </a:xfrm>
              <a:custGeom>
                <a:avLst/>
                <a:gdLst>
                  <a:gd name="connsiteX0" fmla="*/ 1164680 w 1165814"/>
                  <a:gd name="connsiteY0" fmla="*/ 1164680 h 1164680"/>
                  <a:gd name="connsiteX1" fmla="*/ 0 w 1165814"/>
                  <a:gd name="connsiteY1" fmla="*/ 1 h 1164680"/>
                  <a:gd name="connsiteX2" fmla="*/ 40825 w 1165814"/>
                  <a:gd name="connsiteY2" fmla="*/ 0 h 1164680"/>
                  <a:gd name="connsiteX3" fmla="*/ 1165814 w 1165814"/>
                  <a:gd name="connsiteY3" fmla="*/ 1123854 h 1164680"/>
                  <a:gd name="connsiteX4" fmla="*/ 1164680 w 1165814"/>
                  <a:gd name="connsiteY4" fmla="*/ 1123854 h 1164680"/>
                  <a:gd name="connsiteX5" fmla="*/ 1164680 w 1165814"/>
                  <a:gd name="connsiteY5" fmla="*/ 1164680 h 116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5814" h="1164680">
                    <a:moveTo>
                      <a:pt x="1164680" y="1164680"/>
                    </a:moveTo>
                    <a:lnTo>
                      <a:pt x="0" y="1"/>
                    </a:lnTo>
                    <a:lnTo>
                      <a:pt x="40825" y="0"/>
                    </a:lnTo>
                    <a:lnTo>
                      <a:pt x="1165814" y="1123854"/>
                    </a:lnTo>
                    <a:lnTo>
                      <a:pt x="1164680" y="1123854"/>
                    </a:lnTo>
                    <a:lnTo>
                      <a:pt x="1164680" y="1164680"/>
                    </a:lnTo>
                    <a:close/>
                  </a:path>
                </a:pathLst>
              </a:custGeom>
              <a:solidFill>
                <a:schemeClr val="tx2"/>
              </a:solidFill>
              <a:ln w="11334" cap="flat">
                <a:noFill/>
                <a:prstDash val="solid"/>
                <a:miter/>
              </a:ln>
            </p:spPr>
            <p:txBody>
              <a:bodyPr rtlCol="0" anchor="ctr"/>
              <a:lstStyle/>
              <a:p>
                <a:endParaRPr lang="en-US" dirty="0"/>
              </a:p>
            </p:txBody>
          </p:sp>
          <p:sp>
            <p:nvSpPr>
              <p:cNvPr id="144" name="Freeform: Shape 143">
                <a:extLst>
                  <a:ext uri="{FF2B5EF4-FFF2-40B4-BE49-F238E27FC236}">
                    <a16:creationId xmlns:a16="http://schemas.microsoft.com/office/drawing/2014/main" id="{D39D863D-C379-4E72-B276-53F62D7E2B98}"/>
                  </a:ext>
                </a:extLst>
              </p:cNvPr>
              <p:cNvSpPr/>
              <p:nvPr/>
            </p:nvSpPr>
            <p:spPr>
              <a:xfrm rot="13500280">
                <a:off x="-69307" y="930608"/>
                <a:ext cx="1079626" cy="1079626"/>
              </a:xfrm>
              <a:custGeom>
                <a:avLst/>
                <a:gdLst>
                  <a:gd name="connsiteX0" fmla="*/ 1079626 w 1079626"/>
                  <a:gd name="connsiteY0" fmla="*/ 1079626 h 1079626"/>
                  <a:gd name="connsiteX1" fmla="*/ 0 w 1079626"/>
                  <a:gd name="connsiteY1" fmla="*/ 1 h 1079626"/>
                  <a:gd name="connsiteX2" fmla="*/ 40826 w 1079626"/>
                  <a:gd name="connsiteY2" fmla="*/ 0 h 1079626"/>
                  <a:gd name="connsiteX3" fmla="*/ 1079626 w 1079626"/>
                  <a:gd name="connsiteY3" fmla="*/ 1038800 h 1079626"/>
                  <a:gd name="connsiteX4" fmla="*/ 1079626 w 1079626"/>
                  <a:gd name="connsiteY4" fmla="*/ 1079626 h 10796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9626" h="1079626">
                    <a:moveTo>
                      <a:pt x="1079626" y="1079626"/>
                    </a:moveTo>
                    <a:lnTo>
                      <a:pt x="0" y="1"/>
                    </a:lnTo>
                    <a:lnTo>
                      <a:pt x="40826" y="0"/>
                    </a:lnTo>
                    <a:lnTo>
                      <a:pt x="1079626" y="1038800"/>
                    </a:lnTo>
                    <a:lnTo>
                      <a:pt x="1079626" y="1079626"/>
                    </a:lnTo>
                    <a:close/>
                  </a:path>
                </a:pathLst>
              </a:custGeom>
              <a:solidFill>
                <a:schemeClr val="tx2"/>
              </a:solidFill>
              <a:ln w="11334" cap="flat">
                <a:noFill/>
                <a:prstDash val="solid"/>
                <a:miter/>
              </a:ln>
            </p:spPr>
            <p:txBody>
              <a:bodyPr rtlCol="0" anchor="ctr"/>
              <a:lstStyle/>
              <a:p>
                <a:endParaRPr lang="en-US" dirty="0"/>
              </a:p>
            </p:txBody>
          </p:sp>
          <p:sp>
            <p:nvSpPr>
              <p:cNvPr id="143" name="Freeform: Shape 142">
                <a:extLst>
                  <a:ext uri="{FF2B5EF4-FFF2-40B4-BE49-F238E27FC236}">
                    <a16:creationId xmlns:a16="http://schemas.microsoft.com/office/drawing/2014/main" id="{9079BA6D-6450-46A6-9874-663ABFE497CE}"/>
                  </a:ext>
                </a:extLst>
              </p:cNvPr>
              <p:cNvSpPr/>
              <p:nvPr/>
            </p:nvSpPr>
            <p:spPr>
              <a:xfrm rot="13500280">
                <a:off x="-87157" y="973697"/>
                <a:ext cx="993437" cy="993438"/>
              </a:xfrm>
              <a:custGeom>
                <a:avLst/>
                <a:gdLst>
                  <a:gd name="connsiteX0" fmla="*/ 993437 w 993437"/>
                  <a:gd name="connsiteY0" fmla="*/ 993438 h 993438"/>
                  <a:gd name="connsiteX1" fmla="*/ 0 w 993437"/>
                  <a:gd name="connsiteY1" fmla="*/ 0 h 993438"/>
                  <a:gd name="connsiteX2" fmla="*/ 40825 w 993437"/>
                  <a:gd name="connsiteY2" fmla="*/ 1 h 993438"/>
                  <a:gd name="connsiteX3" fmla="*/ 993437 w 993437"/>
                  <a:gd name="connsiteY3" fmla="*/ 952612 h 993438"/>
                  <a:gd name="connsiteX4" fmla="*/ 993437 w 993437"/>
                  <a:gd name="connsiteY4" fmla="*/ 993438 h 993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3437" h="993438">
                    <a:moveTo>
                      <a:pt x="993437" y="993438"/>
                    </a:moveTo>
                    <a:lnTo>
                      <a:pt x="0" y="0"/>
                    </a:lnTo>
                    <a:lnTo>
                      <a:pt x="40825" y="1"/>
                    </a:lnTo>
                    <a:lnTo>
                      <a:pt x="993437" y="952612"/>
                    </a:lnTo>
                    <a:lnTo>
                      <a:pt x="993437" y="993438"/>
                    </a:lnTo>
                    <a:close/>
                  </a:path>
                </a:pathLst>
              </a:custGeom>
              <a:solidFill>
                <a:schemeClr val="tx2"/>
              </a:solidFill>
              <a:ln w="11334" cap="flat">
                <a:noFill/>
                <a:prstDash val="solid"/>
                <a:miter/>
              </a:ln>
            </p:spPr>
            <p:txBody>
              <a:bodyPr rtlCol="0" anchor="ctr"/>
              <a:lstStyle/>
              <a:p>
                <a:endParaRPr lang="en-US" dirty="0"/>
              </a:p>
            </p:txBody>
          </p:sp>
          <p:sp>
            <p:nvSpPr>
              <p:cNvPr id="142" name="Freeform: Shape 141">
                <a:extLst>
                  <a:ext uri="{FF2B5EF4-FFF2-40B4-BE49-F238E27FC236}">
                    <a16:creationId xmlns:a16="http://schemas.microsoft.com/office/drawing/2014/main" id="{A4CFFBA8-B565-42FA-9C0D-4FC6525B06C1}"/>
                  </a:ext>
                </a:extLst>
              </p:cNvPr>
              <p:cNvSpPr/>
              <p:nvPr/>
            </p:nvSpPr>
            <p:spPr>
              <a:xfrm rot="13500280">
                <a:off x="-105173" y="1017188"/>
                <a:ext cx="908383" cy="907248"/>
              </a:xfrm>
              <a:custGeom>
                <a:avLst/>
                <a:gdLst>
                  <a:gd name="connsiteX0" fmla="*/ 907249 w 908383"/>
                  <a:gd name="connsiteY0" fmla="*/ 907248 h 907248"/>
                  <a:gd name="connsiteX1" fmla="*/ 0 w 908383"/>
                  <a:gd name="connsiteY1" fmla="*/ 0 h 907248"/>
                  <a:gd name="connsiteX2" fmla="*/ 40827 w 908383"/>
                  <a:gd name="connsiteY2" fmla="*/ 0 h 907248"/>
                  <a:gd name="connsiteX3" fmla="*/ 908383 w 908383"/>
                  <a:gd name="connsiteY3" fmla="*/ 866422 h 907248"/>
                  <a:gd name="connsiteX4" fmla="*/ 907249 w 908383"/>
                  <a:gd name="connsiteY4" fmla="*/ 866422 h 907248"/>
                  <a:gd name="connsiteX5" fmla="*/ 907249 w 908383"/>
                  <a:gd name="connsiteY5" fmla="*/ 907248 h 907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8383" h="907248">
                    <a:moveTo>
                      <a:pt x="907249" y="907248"/>
                    </a:moveTo>
                    <a:lnTo>
                      <a:pt x="0" y="0"/>
                    </a:lnTo>
                    <a:lnTo>
                      <a:pt x="40827" y="0"/>
                    </a:lnTo>
                    <a:lnTo>
                      <a:pt x="908383" y="866422"/>
                    </a:lnTo>
                    <a:lnTo>
                      <a:pt x="907249" y="866422"/>
                    </a:lnTo>
                    <a:lnTo>
                      <a:pt x="907249" y="907248"/>
                    </a:lnTo>
                    <a:close/>
                  </a:path>
                </a:pathLst>
              </a:custGeom>
              <a:solidFill>
                <a:schemeClr val="tx2"/>
              </a:solidFill>
              <a:ln w="11334" cap="flat">
                <a:noFill/>
                <a:prstDash val="solid"/>
                <a:miter/>
              </a:ln>
            </p:spPr>
            <p:txBody>
              <a:bodyPr rtlCol="0" anchor="ctr"/>
              <a:lstStyle/>
              <a:p>
                <a:endParaRPr lang="en-US" dirty="0"/>
              </a:p>
            </p:txBody>
          </p:sp>
          <p:sp>
            <p:nvSpPr>
              <p:cNvPr id="141" name="Freeform: Shape 140">
                <a:extLst>
                  <a:ext uri="{FF2B5EF4-FFF2-40B4-BE49-F238E27FC236}">
                    <a16:creationId xmlns:a16="http://schemas.microsoft.com/office/drawing/2014/main" id="{98016DB4-3354-4E78-B07E-1D722297B864}"/>
                  </a:ext>
                </a:extLst>
              </p:cNvPr>
              <p:cNvSpPr/>
              <p:nvPr/>
            </p:nvSpPr>
            <p:spPr>
              <a:xfrm rot="13500280">
                <a:off x="-123024" y="1060277"/>
                <a:ext cx="822195" cy="821061"/>
              </a:xfrm>
              <a:custGeom>
                <a:avLst/>
                <a:gdLst>
                  <a:gd name="connsiteX0" fmla="*/ 821060 w 822195"/>
                  <a:gd name="connsiteY0" fmla="*/ 821061 h 821061"/>
                  <a:gd name="connsiteX1" fmla="*/ 0 w 822195"/>
                  <a:gd name="connsiteY1" fmla="*/ 0 h 821061"/>
                  <a:gd name="connsiteX2" fmla="*/ 40826 w 822195"/>
                  <a:gd name="connsiteY2" fmla="*/ 1 h 821061"/>
                  <a:gd name="connsiteX3" fmla="*/ 822195 w 822195"/>
                  <a:gd name="connsiteY3" fmla="*/ 780235 h 821061"/>
                  <a:gd name="connsiteX4" fmla="*/ 821060 w 822195"/>
                  <a:gd name="connsiteY4" fmla="*/ 780235 h 821061"/>
                  <a:gd name="connsiteX5" fmla="*/ 821060 w 822195"/>
                  <a:gd name="connsiteY5" fmla="*/ 821061 h 821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2195" h="821061">
                    <a:moveTo>
                      <a:pt x="821060" y="821061"/>
                    </a:moveTo>
                    <a:lnTo>
                      <a:pt x="0" y="0"/>
                    </a:lnTo>
                    <a:lnTo>
                      <a:pt x="40826" y="1"/>
                    </a:lnTo>
                    <a:lnTo>
                      <a:pt x="822195" y="780235"/>
                    </a:lnTo>
                    <a:lnTo>
                      <a:pt x="821060" y="780235"/>
                    </a:lnTo>
                    <a:lnTo>
                      <a:pt x="821060" y="821061"/>
                    </a:lnTo>
                    <a:close/>
                  </a:path>
                </a:pathLst>
              </a:custGeom>
              <a:solidFill>
                <a:schemeClr val="tx2"/>
              </a:solidFill>
              <a:ln w="11334" cap="flat">
                <a:noFill/>
                <a:prstDash val="solid"/>
                <a:miter/>
              </a:ln>
            </p:spPr>
            <p:txBody>
              <a:bodyPr rtlCol="0" anchor="ctr"/>
              <a:lstStyle/>
              <a:p>
                <a:endParaRPr lang="en-US" dirty="0"/>
              </a:p>
            </p:txBody>
          </p:sp>
          <p:sp>
            <p:nvSpPr>
              <p:cNvPr id="140" name="Freeform: Shape 139">
                <a:extLst>
                  <a:ext uri="{FF2B5EF4-FFF2-40B4-BE49-F238E27FC236}">
                    <a16:creationId xmlns:a16="http://schemas.microsoft.com/office/drawing/2014/main" id="{0CB1EA35-0D05-4F13-871D-0CAB5CECD44A}"/>
                  </a:ext>
                </a:extLst>
              </p:cNvPr>
              <p:cNvSpPr/>
              <p:nvPr/>
            </p:nvSpPr>
            <p:spPr>
              <a:xfrm rot="13500280">
                <a:off x="-140475" y="1102398"/>
                <a:ext cx="736006" cy="736005"/>
              </a:xfrm>
              <a:custGeom>
                <a:avLst/>
                <a:gdLst>
                  <a:gd name="connsiteX0" fmla="*/ 736005 w 736006"/>
                  <a:gd name="connsiteY0" fmla="*/ 736005 h 736005"/>
                  <a:gd name="connsiteX1" fmla="*/ 0 w 736006"/>
                  <a:gd name="connsiteY1" fmla="*/ 0 h 736005"/>
                  <a:gd name="connsiteX2" fmla="*/ 40826 w 736006"/>
                  <a:gd name="connsiteY2" fmla="*/ 0 h 736005"/>
                  <a:gd name="connsiteX3" fmla="*/ 736006 w 736006"/>
                  <a:gd name="connsiteY3" fmla="*/ 695179 h 736005"/>
                  <a:gd name="connsiteX4" fmla="*/ 736005 w 736006"/>
                  <a:gd name="connsiteY4" fmla="*/ 736005 h 7360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6006" h="736005">
                    <a:moveTo>
                      <a:pt x="736005" y="736005"/>
                    </a:moveTo>
                    <a:lnTo>
                      <a:pt x="0" y="0"/>
                    </a:lnTo>
                    <a:lnTo>
                      <a:pt x="40826" y="0"/>
                    </a:lnTo>
                    <a:lnTo>
                      <a:pt x="736006" y="695179"/>
                    </a:lnTo>
                    <a:lnTo>
                      <a:pt x="736005" y="736005"/>
                    </a:lnTo>
                    <a:close/>
                  </a:path>
                </a:pathLst>
              </a:custGeom>
              <a:solidFill>
                <a:schemeClr val="tx2"/>
              </a:solidFill>
              <a:ln w="11334" cap="flat">
                <a:noFill/>
                <a:prstDash val="solid"/>
                <a:miter/>
              </a:ln>
            </p:spPr>
            <p:txBody>
              <a:bodyPr rtlCol="0" anchor="ctr"/>
              <a:lstStyle/>
              <a:p>
                <a:endParaRPr lang="en-US" dirty="0"/>
              </a:p>
            </p:txBody>
          </p:sp>
          <p:sp>
            <p:nvSpPr>
              <p:cNvPr id="139" name="Freeform: Shape 138">
                <a:extLst>
                  <a:ext uri="{FF2B5EF4-FFF2-40B4-BE49-F238E27FC236}">
                    <a16:creationId xmlns:a16="http://schemas.microsoft.com/office/drawing/2014/main" id="{17F84AF5-3C7F-4D42-92A9-CCA3CDB8EB55}"/>
                  </a:ext>
                </a:extLst>
              </p:cNvPr>
              <p:cNvSpPr/>
              <p:nvPr/>
            </p:nvSpPr>
            <p:spPr>
              <a:xfrm rot="13500280">
                <a:off x="-158323" y="1145488"/>
                <a:ext cx="649817" cy="649817"/>
              </a:xfrm>
              <a:custGeom>
                <a:avLst/>
                <a:gdLst>
                  <a:gd name="connsiteX0" fmla="*/ 649817 w 649817"/>
                  <a:gd name="connsiteY0" fmla="*/ 649817 h 649817"/>
                  <a:gd name="connsiteX1" fmla="*/ 0 w 649817"/>
                  <a:gd name="connsiteY1" fmla="*/ 0 h 649817"/>
                  <a:gd name="connsiteX2" fmla="*/ 40826 w 649817"/>
                  <a:gd name="connsiteY2" fmla="*/ 0 h 649817"/>
                  <a:gd name="connsiteX3" fmla="*/ 649817 w 649817"/>
                  <a:gd name="connsiteY3" fmla="*/ 608990 h 649817"/>
                  <a:gd name="connsiteX4" fmla="*/ 649817 w 649817"/>
                  <a:gd name="connsiteY4" fmla="*/ 649817 h 649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9817" h="649817">
                    <a:moveTo>
                      <a:pt x="649817" y="649817"/>
                    </a:moveTo>
                    <a:lnTo>
                      <a:pt x="0" y="0"/>
                    </a:lnTo>
                    <a:lnTo>
                      <a:pt x="40826" y="0"/>
                    </a:lnTo>
                    <a:lnTo>
                      <a:pt x="649817" y="608990"/>
                    </a:lnTo>
                    <a:lnTo>
                      <a:pt x="649817" y="649817"/>
                    </a:lnTo>
                    <a:close/>
                  </a:path>
                </a:pathLst>
              </a:custGeom>
              <a:solidFill>
                <a:schemeClr val="tx2"/>
              </a:solidFill>
              <a:ln w="11334" cap="flat">
                <a:noFill/>
                <a:prstDash val="solid"/>
                <a:miter/>
              </a:ln>
            </p:spPr>
            <p:txBody>
              <a:bodyPr rtlCol="0" anchor="ctr"/>
              <a:lstStyle/>
              <a:p>
                <a:endParaRPr lang="en-US" dirty="0"/>
              </a:p>
            </p:txBody>
          </p:sp>
          <p:sp>
            <p:nvSpPr>
              <p:cNvPr id="138" name="Freeform: Shape 137">
                <a:extLst>
                  <a:ext uri="{FF2B5EF4-FFF2-40B4-BE49-F238E27FC236}">
                    <a16:creationId xmlns:a16="http://schemas.microsoft.com/office/drawing/2014/main" id="{FA8E90CE-90F4-42ED-AAAF-0F139BE4E3D5}"/>
                  </a:ext>
                </a:extLst>
              </p:cNvPr>
              <p:cNvSpPr/>
              <p:nvPr/>
            </p:nvSpPr>
            <p:spPr>
              <a:xfrm rot="13500280">
                <a:off x="-176338" y="1188978"/>
                <a:ext cx="564761" cy="563628"/>
              </a:xfrm>
              <a:custGeom>
                <a:avLst/>
                <a:gdLst>
                  <a:gd name="connsiteX0" fmla="*/ 563628 w 564761"/>
                  <a:gd name="connsiteY0" fmla="*/ 563628 h 563628"/>
                  <a:gd name="connsiteX1" fmla="*/ 0 w 564761"/>
                  <a:gd name="connsiteY1" fmla="*/ 0 h 563628"/>
                  <a:gd name="connsiteX2" fmla="*/ 40826 w 564761"/>
                  <a:gd name="connsiteY2" fmla="*/ 0 h 563628"/>
                  <a:gd name="connsiteX3" fmla="*/ 564761 w 564761"/>
                  <a:gd name="connsiteY3" fmla="*/ 522802 h 563628"/>
                  <a:gd name="connsiteX4" fmla="*/ 563629 w 564761"/>
                  <a:gd name="connsiteY4" fmla="*/ 522802 h 563628"/>
                  <a:gd name="connsiteX5" fmla="*/ 563628 w 564761"/>
                  <a:gd name="connsiteY5" fmla="*/ 563628 h 563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4761" h="563628">
                    <a:moveTo>
                      <a:pt x="563628" y="563628"/>
                    </a:moveTo>
                    <a:lnTo>
                      <a:pt x="0" y="0"/>
                    </a:lnTo>
                    <a:lnTo>
                      <a:pt x="40826" y="0"/>
                    </a:lnTo>
                    <a:lnTo>
                      <a:pt x="564761" y="522802"/>
                    </a:lnTo>
                    <a:lnTo>
                      <a:pt x="563629" y="522802"/>
                    </a:lnTo>
                    <a:lnTo>
                      <a:pt x="563628" y="563628"/>
                    </a:lnTo>
                    <a:close/>
                  </a:path>
                </a:pathLst>
              </a:custGeom>
              <a:solidFill>
                <a:schemeClr val="tx2"/>
              </a:solidFill>
              <a:ln w="11334" cap="flat">
                <a:noFill/>
                <a:prstDash val="solid"/>
                <a:miter/>
              </a:ln>
            </p:spPr>
            <p:txBody>
              <a:bodyPr rtlCol="0" anchor="ctr"/>
              <a:lstStyle/>
              <a:p>
                <a:endParaRPr lang="en-US" dirty="0"/>
              </a:p>
            </p:txBody>
          </p:sp>
          <p:sp>
            <p:nvSpPr>
              <p:cNvPr id="137" name="Freeform: Shape 136">
                <a:extLst>
                  <a:ext uri="{FF2B5EF4-FFF2-40B4-BE49-F238E27FC236}">
                    <a16:creationId xmlns:a16="http://schemas.microsoft.com/office/drawing/2014/main" id="{7C1C105E-FE0D-4A36-AE5B-BBA110F6EE53}"/>
                  </a:ext>
                </a:extLst>
              </p:cNvPr>
              <p:cNvSpPr/>
              <p:nvPr userDrawn="1"/>
            </p:nvSpPr>
            <p:spPr>
              <a:xfrm rot="13500280">
                <a:off x="-194190" y="1232066"/>
                <a:ext cx="478574" cy="477440"/>
              </a:xfrm>
              <a:custGeom>
                <a:avLst/>
                <a:gdLst>
                  <a:gd name="connsiteX0" fmla="*/ 478574 w 478574"/>
                  <a:gd name="connsiteY0" fmla="*/ 477440 h 477440"/>
                  <a:gd name="connsiteX1" fmla="*/ 0 w 478574"/>
                  <a:gd name="connsiteY1" fmla="*/ 0 h 477440"/>
                  <a:gd name="connsiteX2" fmla="*/ 40826 w 478574"/>
                  <a:gd name="connsiteY2" fmla="*/ 0 h 477440"/>
                  <a:gd name="connsiteX3" fmla="*/ 478573 w 478574"/>
                  <a:gd name="connsiteY3" fmla="*/ 437747 h 477440"/>
                  <a:gd name="connsiteX4" fmla="*/ 478574 w 478574"/>
                  <a:gd name="connsiteY4" fmla="*/ 477440 h 477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8574" h="477440">
                    <a:moveTo>
                      <a:pt x="478574" y="477440"/>
                    </a:moveTo>
                    <a:lnTo>
                      <a:pt x="0" y="0"/>
                    </a:lnTo>
                    <a:lnTo>
                      <a:pt x="40826" y="0"/>
                    </a:lnTo>
                    <a:lnTo>
                      <a:pt x="478573" y="437747"/>
                    </a:lnTo>
                    <a:lnTo>
                      <a:pt x="478574" y="477440"/>
                    </a:lnTo>
                    <a:close/>
                  </a:path>
                </a:pathLst>
              </a:custGeom>
              <a:solidFill>
                <a:schemeClr val="tx2"/>
              </a:solidFill>
              <a:ln w="11334" cap="flat">
                <a:noFill/>
                <a:prstDash val="solid"/>
                <a:miter/>
              </a:ln>
            </p:spPr>
            <p:txBody>
              <a:bodyPr rtlCol="0" anchor="ctr"/>
              <a:lstStyle/>
              <a:p>
                <a:endParaRPr lang="en-US" dirty="0"/>
              </a:p>
            </p:txBody>
          </p:sp>
          <p:sp>
            <p:nvSpPr>
              <p:cNvPr id="163" name="Freeform: Shape 162">
                <a:extLst>
                  <a:ext uri="{FF2B5EF4-FFF2-40B4-BE49-F238E27FC236}">
                    <a16:creationId xmlns:a16="http://schemas.microsoft.com/office/drawing/2014/main" id="{FEE07693-1822-40D4-88A4-0F663C787D7E}"/>
                  </a:ext>
                </a:extLst>
              </p:cNvPr>
              <p:cNvSpPr/>
              <p:nvPr userDrawn="1"/>
            </p:nvSpPr>
            <p:spPr>
              <a:xfrm>
                <a:off x="2202360" y="6829131"/>
                <a:ext cx="918980" cy="28869"/>
              </a:xfrm>
              <a:custGeom>
                <a:avLst/>
                <a:gdLst>
                  <a:gd name="connsiteX0" fmla="*/ 0 w 918980"/>
                  <a:gd name="connsiteY0" fmla="*/ 0 h 28869"/>
                  <a:gd name="connsiteX1" fmla="*/ 918980 w 918980"/>
                  <a:gd name="connsiteY1" fmla="*/ 0 h 28869"/>
                  <a:gd name="connsiteX2" fmla="*/ 890112 w 918980"/>
                  <a:gd name="connsiteY2" fmla="*/ 28868 h 28869"/>
                  <a:gd name="connsiteX3" fmla="*/ 28869 w 918980"/>
                  <a:gd name="connsiteY3" fmla="*/ 28869 h 28869"/>
                  <a:gd name="connsiteX4" fmla="*/ 0 w 918980"/>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980" h="28869">
                    <a:moveTo>
                      <a:pt x="0" y="0"/>
                    </a:moveTo>
                    <a:lnTo>
                      <a:pt x="918980" y="0"/>
                    </a:lnTo>
                    <a:lnTo>
                      <a:pt x="890112"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4" name="Freeform: Shape 183">
                <a:extLst>
                  <a:ext uri="{FF2B5EF4-FFF2-40B4-BE49-F238E27FC236}">
                    <a16:creationId xmlns:a16="http://schemas.microsoft.com/office/drawing/2014/main" id="{AD282910-ECE9-4B26-9656-AD1D41D44AC8}"/>
                  </a:ext>
                </a:extLst>
              </p:cNvPr>
              <p:cNvSpPr/>
              <p:nvPr userDrawn="1"/>
            </p:nvSpPr>
            <p:spPr>
              <a:xfrm>
                <a:off x="1089323" y="5806086"/>
                <a:ext cx="30139" cy="1051915"/>
              </a:xfrm>
              <a:custGeom>
                <a:avLst/>
                <a:gdLst>
                  <a:gd name="connsiteX0" fmla="*/ 28833 w 30139"/>
                  <a:gd name="connsiteY0" fmla="*/ 0 h 1051915"/>
                  <a:gd name="connsiteX1" fmla="*/ 30139 w 30139"/>
                  <a:gd name="connsiteY1" fmla="*/ 1051915 h 1051915"/>
                  <a:gd name="connsiteX2" fmla="*/ 1271 w 30139"/>
                  <a:gd name="connsiteY2" fmla="*/ 1051915 h 1051915"/>
                  <a:gd name="connsiteX3" fmla="*/ 0 w 30139"/>
                  <a:gd name="connsiteY3" fmla="*/ 28904 h 1051915"/>
                  <a:gd name="connsiteX4" fmla="*/ 28833 w 30139"/>
                  <a:gd name="connsiteY4" fmla="*/ 0 h 10519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39" h="1051915">
                    <a:moveTo>
                      <a:pt x="28833" y="0"/>
                    </a:moveTo>
                    <a:lnTo>
                      <a:pt x="30139" y="1051915"/>
                    </a:lnTo>
                    <a:lnTo>
                      <a:pt x="1271" y="1051915"/>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3" name="Freeform: Shape 182">
                <a:extLst>
                  <a:ext uri="{FF2B5EF4-FFF2-40B4-BE49-F238E27FC236}">
                    <a16:creationId xmlns:a16="http://schemas.microsoft.com/office/drawing/2014/main" id="{7C7A453C-4565-4652-9781-F1488009734C}"/>
                  </a:ext>
                </a:extLst>
              </p:cNvPr>
              <p:cNvSpPr/>
              <p:nvPr userDrawn="1"/>
            </p:nvSpPr>
            <p:spPr>
              <a:xfrm>
                <a:off x="1028453" y="5867106"/>
                <a:ext cx="30064" cy="990894"/>
              </a:xfrm>
              <a:custGeom>
                <a:avLst/>
                <a:gdLst>
                  <a:gd name="connsiteX0" fmla="*/ 28833 w 30064"/>
                  <a:gd name="connsiteY0" fmla="*/ 0 h 990894"/>
                  <a:gd name="connsiteX1" fmla="*/ 30064 w 30064"/>
                  <a:gd name="connsiteY1" fmla="*/ 990894 h 990894"/>
                  <a:gd name="connsiteX2" fmla="*/ 1195 w 30064"/>
                  <a:gd name="connsiteY2" fmla="*/ 990894 h 990894"/>
                  <a:gd name="connsiteX3" fmla="*/ 0 w 30064"/>
                  <a:gd name="connsiteY3" fmla="*/ 28904 h 990894"/>
                  <a:gd name="connsiteX4" fmla="*/ 28833 w 30064"/>
                  <a:gd name="connsiteY4" fmla="*/ 0 h 990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064" h="990894">
                    <a:moveTo>
                      <a:pt x="28833" y="0"/>
                    </a:moveTo>
                    <a:lnTo>
                      <a:pt x="30064" y="990894"/>
                    </a:lnTo>
                    <a:lnTo>
                      <a:pt x="1195" y="990894"/>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2" name="Freeform: Shape 181">
                <a:extLst>
                  <a:ext uri="{FF2B5EF4-FFF2-40B4-BE49-F238E27FC236}">
                    <a16:creationId xmlns:a16="http://schemas.microsoft.com/office/drawing/2014/main" id="{DE479407-B0BB-45F1-A93D-05ED5B41F316}"/>
                  </a:ext>
                </a:extLst>
              </p:cNvPr>
              <p:cNvSpPr/>
              <p:nvPr userDrawn="1"/>
            </p:nvSpPr>
            <p:spPr>
              <a:xfrm>
                <a:off x="967584" y="5928926"/>
                <a:ext cx="30790" cy="929074"/>
              </a:xfrm>
              <a:custGeom>
                <a:avLst/>
                <a:gdLst>
                  <a:gd name="connsiteX0" fmla="*/ 29636 w 30790"/>
                  <a:gd name="connsiteY0" fmla="*/ 0 h 929074"/>
                  <a:gd name="connsiteX1" fmla="*/ 30790 w 30790"/>
                  <a:gd name="connsiteY1" fmla="*/ 929074 h 929074"/>
                  <a:gd name="connsiteX2" fmla="*/ 1401 w 30790"/>
                  <a:gd name="connsiteY2" fmla="*/ 929074 h 929074"/>
                  <a:gd name="connsiteX3" fmla="*/ 0 w 30790"/>
                  <a:gd name="connsiteY3" fmla="*/ 28104 h 929074"/>
                  <a:gd name="connsiteX4" fmla="*/ 803 w 30790"/>
                  <a:gd name="connsiteY4" fmla="*/ 28905 h 929074"/>
                  <a:gd name="connsiteX5" fmla="*/ 29636 w 30790"/>
                  <a:gd name="connsiteY5" fmla="*/ 0 h 929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790" h="929074">
                    <a:moveTo>
                      <a:pt x="29636" y="0"/>
                    </a:moveTo>
                    <a:lnTo>
                      <a:pt x="30790" y="929074"/>
                    </a:lnTo>
                    <a:lnTo>
                      <a:pt x="1401" y="929074"/>
                    </a:lnTo>
                    <a:lnTo>
                      <a:pt x="0" y="28104"/>
                    </a:lnTo>
                    <a:lnTo>
                      <a:pt x="803" y="28905"/>
                    </a:lnTo>
                    <a:lnTo>
                      <a:pt x="29636"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1" name="Freeform: Shape 180">
                <a:extLst>
                  <a:ext uri="{FF2B5EF4-FFF2-40B4-BE49-F238E27FC236}">
                    <a16:creationId xmlns:a16="http://schemas.microsoft.com/office/drawing/2014/main" id="{0271515D-B4B7-4502-B24F-DC5480444ED0}"/>
                  </a:ext>
                </a:extLst>
              </p:cNvPr>
              <p:cNvSpPr/>
              <p:nvPr userDrawn="1"/>
            </p:nvSpPr>
            <p:spPr>
              <a:xfrm>
                <a:off x="906717" y="5989948"/>
                <a:ext cx="30713" cy="868053"/>
              </a:xfrm>
              <a:custGeom>
                <a:avLst/>
                <a:gdLst>
                  <a:gd name="connsiteX0" fmla="*/ 29635 w 30713"/>
                  <a:gd name="connsiteY0" fmla="*/ 0 h 868053"/>
                  <a:gd name="connsiteX1" fmla="*/ 30713 w 30713"/>
                  <a:gd name="connsiteY1" fmla="*/ 868053 h 868053"/>
                  <a:gd name="connsiteX2" fmla="*/ 1319 w 30713"/>
                  <a:gd name="connsiteY2" fmla="*/ 868053 h 868053"/>
                  <a:gd name="connsiteX3" fmla="*/ 0 w 30713"/>
                  <a:gd name="connsiteY3" fmla="*/ 28103 h 868053"/>
                  <a:gd name="connsiteX4" fmla="*/ 802 w 30713"/>
                  <a:gd name="connsiteY4" fmla="*/ 28904 h 868053"/>
                  <a:gd name="connsiteX5" fmla="*/ 29635 w 30713"/>
                  <a:gd name="connsiteY5" fmla="*/ 0 h 868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713" h="868053">
                    <a:moveTo>
                      <a:pt x="29635" y="0"/>
                    </a:moveTo>
                    <a:lnTo>
                      <a:pt x="30713" y="868053"/>
                    </a:lnTo>
                    <a:lnTo>
                      <a:pt x="1319" y="868053"/>
                    </a:lnTo>
                    <a:lnTo>
                      <a:pt x="0" y="28103"/>
                    </a:lnTo>
                    <a:lnTo>
                      <a:pt x="802" y="28904"/>
                    </a:lnTo>
                    <a:lnTo>
                      <a:pt x="29635"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0" name="Freeform: Shape 179">
                <a:extLst>
                  <a:ext uri="{FF2B5EF4-FFF2-40B4-BE49-F238E27FC236}">
                    <a16:creationId xmlns:a16="http://schemas.microsoft.com/office/drawing/2014/main" id="{DB364732-EC14-4416-964A-13F3D77CDBBD}"/>
                  </a:ext>
                </a:extLst>
              </p:cNvPr>
              <p:cNvSpPr/>
              <p:nvPr userDrawn="1"/>
            </p:nvSpPr>
            <p:spPr>
              <a:xfrm>
                <a:off x="846647" y="6049364"/>
                <a:ext cx="29838" cy="808636"/>
              </a:xfrm>
              <a:custGeom>
                <a:avLst/>
                <a:gdLst>
                  <a:gd name="connsiteX0" fmla="*/ 28833 w 29838"/>
                  <a:gd name="connsiteY0" fmla="*/ 0 h 808636"/>
                  <a:gd name="connsiteX1" fmla="*/ 29838 w 29838"/>
                  <a:gd name="connsiteY1" fmla="*/ 808636 h 808636"/>
                  <a:gd name="connsiteX2" fmla="*/ 969 w 29838"/>
                  <a:gd name="connsiteY2" fmla="*/ 808636 h 808636"/>
                  <a:gd name="connsiteX3" fmla="*/ 0 w 29838"/>
                  <a:gd name="connsiteY3" fmla="*/ 28904 h 808636"/>
                  <a:gd name="connsiteX4" fmla="*/ 28833 w 29838"/>
                  <a:gd name="connsiteY4" fmla="*/ 0 h 8086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38" h="808636">
                    <a:moveTo>
                      <a:pt x="28833" y="0"/>
                    </a:moveTo>
                    <a:lnTo>
                      <a:pt x="29838" y="808636"/>
                    </a:lnTo>
                    <a:lnTo>
                      <a:pt x="969" y="808636"/>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9" name="Freeform: Shape 178">
                <a:extLst>
                  <a:ext uri="{FF2B5EF4-FFF2-40B4-BE49-F238E27FC236}">
                    <a16:creationId xmlns:a16="http://schemas.microsoft.com/office/drawing/2014/main" id="{619347B5-2692-4514-B67B-159C25FA4940}"/>
                  </a:ext>
                </a:extLst>
              </p:cNvPr>
              <p:cNvSpPr/>
              <p:nvPr userDrawn="1"/>
            </p:nvSpPr>
            <p:spPr>
              <a:xfrm>
                <a:off x="785780" y="6110384"/>
                <a:ext cx="29761" cy="747617"/>
              </a:xfrm>
              <a:custGeom>
                <a:avLst/>
                <a:gdLst>
                  <a:gd name="connsiteX0" fmla="*/ 28832 w 29761"/>
                  <a:gd name="connsiteY0" fmla="*/ 0 h 747617"/>
                  <a:gd name="connsiteX1" fmla="*/ 29761 w 29761"/>
                  <a:gd name="connsiteY1" fmla="*/ 747617 h 747617"/>
                  <a:gd name="connsiteX2" fmla="*/ 893 w 29761"/>
                  <a:gd name="connsiteY2" fmla="*/ 747617 h 747617"/>
                  <a:gd name="connsiteX3" fmla="*/ 0 w 29761"/>
                  <a:gd name="connsiteY3" fmla="*/ 28905 h 747617"/>
                  <a:gd name="connsiteX4" fmla="*/ 28832 w 29761"/>
                  <a:gd name="connsiteY4" fmla="*/ 0 h 747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761" h="747617">
                    <a:moveTo>
                      <a:pt x="28832" y="0"/>
                    </a:moveTo>
                    <a:lnTo>
                      <a:pt x="29761" y="747617"/>
                    </a:lnTo>
                    <a:lnTo>
                      <a:pt x="893" y="747617"/>
                    </a:lnTo>
                    <a:lnTo>
                      <a:pt x="0" y="28905"/>
                    </a:lnTo>
                    <a:lnTo>
                      <a:pt x="28832"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8" name="Freeform: Shape 177">
                <a:extLst>
                  <a:ext uri="{FF2B5EF4-FFF2-40B4-BE49-F238E27FC236}">
                    <a16:creationId xmlns:a16="http://schemas.microsoft.com/office/drawing/2014/main" id="{E1746638-BCA2-4B8F-A315-9514E1973CDD}"/>
                  </a:ext>
                </a:extLst>
              </p:cNvPr>
              <p:cNvSpPr/>
              <p:nvPr userDrawn="1"/>
            </p:nvSpPr>
            <p:spPr>
              <a:xfrm>
                <a:off x="724911" y="6172206"/>
                <a:ext cx="30487" cy="685795"/>
              </a:xfrm>
              <a:custGeom>
                <a:avLst/>
                <a:gdLst>
                  <a:gd name="connsiteX0" fmla="*/ 29635 w 30487"/>
                  <a:gd name="connsiteY0" fmla="*/ 0 h 685795"/>
                  <a:gd name="connsiteX1" fmla="*/ 30487 w 30487"/>
                  <a:gd name="connsiteY1" fmla="*/ 685795 h 685795"/>
                  <a:gd name="connsiteX2" fmla="*/ 1071 w 30487"/>
                  <a:gd name="connsiteY2" fmla="*/ 685795 h 685795"/>
                  <a:gd name="connsiteX3" fmla="*/ 0 w 30487"/>
                  <a:gd name="connsiteY3" fmla="*/ 28103 h 685795"/>
                  <a:gd name="connsiteX4" fmla="*/ 803 w 30487"/>
                  <a:gd name="connsiteY4" fmla="*/ 28904 h 685795"/>
                  <a:gd name="connsiteX5" fmla="*/ 29635 w 30487"/>
                  <a:gd name="connsiteY5" fmla="*/ 0 h 685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487" h="685795">
                    <a:moveTo>
                      <a:pt x="29635" y="0"/>
                    </a:moveTo>
                    <a:lnTo>
                      <a:pt x="30487" y="685795"/>
                    </a:lnTo>
                    <a:lnTo>
                      <a:pt x="1071" y="685795"/>
                    </a:lnTo>
                    <a:lnTo>
                      <a:pt x="0" y="28103"/>
                    </a:lnTo>
                    <a:lnTo>
                      <a:pt x="803" y="28904"/>
                    </a:lnTo>
                    <a:lnTo>
                      <a:pt x="29635"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7" name="Freeform: Shape 176">
                <a:extLst>
                  <a:ext uri="{FF2B5EF4-FFF2-40B4-BE49-F238E27FC236}">
                    <a16:creationId xmlns:a16="http://schemas.microsoft.com/office/drawing/2014/main" id="{47F56D6B-560F-4123-9E05-11ACF383DF87}"/>
                  </a:ext>
                </a:extLst>
              </p:cNvPr>
              <p:cNvSpPr/>
              <p:nvPr userDrawn="1"/>
            </p:nvSpPr>
            <p:spPr>
              <a:xfrm>
                <a:off x="664843" y="6231622"/>
                <a:ext cx="29611" cy="626379"/>
              </a:xfrm>
              <a:custGeom>
                <a:avLst/>
                <a:gdLst>
                  <a:gd name="connsiteX0" fmla="*/ 28833 w 29611"/>
                  <a:gd name="connsiteY0" fmla="*/ 0 h 626379"/>
                  <a:gd name="connsiteX1" fmla="*/ 29611 w 29611"/>
                  <a:gd name="connsiteY1" fmla="*/ 626379 h 626379"/>
                  <a:gd name="connsiteX2" fmla="*/ 742 w 29611"/>
                  <a:gd name="connsiteY2" fmla="*/ 626379 h 626379"/>
                  <a:gd name="connsiteX3" fmla="*/ 0 w 29611"/>
                  <a:gd name="connsiteY3" fmla="*/ 28904 h 626379"/>
                  <a:gd name="connsiteX4" fmla="*/ 28833 w 29611"/>
                  <a:gd name="connsiteY4" fmla="*/ 0 h 626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11" h="626379">
                    <a:moveTo>
                      <a:pt x="28833" y="0"/>
                    </a:moveTo>
                    <a:lnTo>
                      <a:pt x="29611" y="626379"/>
                    </a:lnTo>
                    <a:lnTo>
                      <a:pt x="742" y="626379"/>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6" name="Freeform: Shape 175">
                <a:extLst>
                  <a:ext uri="{FF2B5EF4-FFF2-40B4-BE49-F238E27FC236}">
                    <a16:creationId xmlns:a16="http://schemas.microsoft.com/office/drawing/2014/main" id="{2FD3A4D4-C05F-4057-8408-6FF0887E068F}"/>
                  </a:ext>
                </a:extLst>
              </p:cNvPr>
              <p:cNvSpPr/>
              <p:nvPr userDrawn="1"/>
            </p:nvSpPr>
            <p:spPr>
              <a:xfrm>
                <a:off x="603974" y="6292642"/>
                <a:ext cx="29535" cy="565359"/>
              </a:xfrm>
              <a:custGeom>
                <a:avLst/>
                <a:gdLst>
                  <a:gd name="connsiteX0" fmla="*/ 28833 w 29535"/>
                  <a:gd name="connsiteY0" fmla="*/ 0 h 565359"/>
                  <a:gd name="connsiteX1" fmla="*/ 29535 w 29535"/>
                  <a:gd name="connsiteY1" fmla="*/ 565359 h 565359"/>
                  <a:gd name="connsiteX2" fmla="*/ 666 w 29535"/>
                  <a:gd name="connsiteY2" fmla="*/ 565359 h 565359"/>
                  <a:gd name="connsiteX3" fmla="*/ 0 w 29535"/>
                  <a:gd name="connsiteY3" fmla="*/ 28904 h 565359"/>
                  <a:gd name="connsiteX4" fmla="*/ 28833 w 29535"/>
                  <a:gd name="connsiteY4" fmla="*/ 0 h 5653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5" h="565359">
                    <a:moveTo>
                      <a:pt x="28833" y="0"/>
                    </a:moveTo>
                    <a:lnTo>
                      <a:pt x="29535" y="565359"/>
                    </a:lnTo>
                    <a:lnTo>
                      <a:pt x="666" y="565359"/>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5" name="Freeform: Shape 174">
                <a:extLst>
                  <a:ext uri="{FF2B5EF4-FFF2-40B4-BE49-F238E27FC236}">
                    <a16:creationId xmlns:a16="http://schemas.microsoft.com/office/drawing/2014/main" id="{32EAC669-BA43-4F58-9784-4CCDFE4D6F4E}"/>
                  </a:ext>
                </a:extLst>
              </p:cNvPr>
              <p:cNvSpPr/>
              <p:nvPr userDrawn="1"/>
            </p:nvSpPr>
            <p:spPr>
              <a:xfrm>
                <a:off x="543104" y="6353662"/>
                <a:ext cx="29460" cy="504339"/>
              </a:xfrm>
              <a:custGeom>
                <a:avLst/>
                <a:gdLst>
                  <a:gd name="connsiteX0" fmla="*/ 28833 w 29460"/>
                  <a:gd name="connsiteY0" fmla="*/ 0 h 504339"/>
                  <a:gd name="connsiteX1" fmla="*/ 29460 w 29460"/>
                  <a:gd name="connsiteY1" fmla="*/ 504339 h 504339"/>
                  <a:gd name="connsiteX2" fmla="*/ 591 w 29460"/>
                  <a:gd name="connsiteY2" fmla="*/ 504339 h 504339"/>
                  <a:gd name="connsiteX3" fmla="*/ 0 w 29460"/>
                  <a:gd name="connsiteY3" fmla="*/ 28905 h 504339"/>
                  <a:gd name="connsiteX4" fmla="*/ 28833 w 29460"/>
                  <a:gd name="connsiteY4" fmla="*/ 0 h 504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60" h="504339">
                    <a:moveTo>
                      <a:pt x="28833" y="0"/>
                    </a:moveTo>
                    <a:lnTo>
                      <a:pt x="29460" y="504339"/>
                    </a:lnTo>
                    <a:lnTo>
                      <a:pt x="591" y="504339"/>
                    </a:lnTo>
                    <a:lnTo>
                      <a:pt x="0" y="28905"/>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4" name="Freeform: Shape 173">
                <a:extLst>
                  <a:ext uri="{FF2B5EF4-FFF2-40B4-BE49-F238E27FC236}">
                    <a16:creationId xmlns:a16="http://schemas.microsoft.com/office/drawing/2014/main" id="{73CAE3B4-689F-4EC3-8CC9-EB6D360E3846}"/>
                  </a:ext>
                </a:extLst>
              </p:cNvPr>
              <p:cNvSpPr/>
              <p:nvPr userDrawn="1"/>
            </p:nvSpPr>
            <p:spPr>
              <a:xfrm>
                <a:off x="482237" y="6415482"/>
                <a:ext cx="30185" cy="442518"/>
              </a:xfrm>
              <a:custGeom>
                <a:avLst/>
                <a:gdLst>
                  <a:gd name="connsiteX0" fmla="*/ 29635 w 30185"/>
                  <a:gd name="connsiteY0" fmla="*/ 0 h 442518"/>
                  <a:gd name="connsiteX1" fmla="*/ 30185 w 30185"/>
                  <a:gd name="connsiteY1" fmla="*/ 442518 h 442518"/>
                  <a:gd name="connsiteX2" fmla="*/ 724 w 30185"/>
                  <a:gd name="connsiteY2" fmla="*/ 442518 h 442518"/>
                  <a:gd name="connsiteX3" fmla="*/ 0 w 30185"/>
                  <a:gd name="connsiteY3" fmla="*/ 28104 h 442518"/>
                  <a:gd name="connsiteX4" fmla="*/ 803 w 30185"/>
                  <a:gd name="connsiteY4" fmla="*/ 28905 h 442518"/>
                  <a:gd name="connsiteX5" fmla="*/ 29635 w 30185"/>
                  <a:gd name="connsiteY5" fmla="*/ 0 h 442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185" h="442518">
                    <a:moveTo>
                      <a:pt x="29635" y="0"/>
                    </a:moveTo>
                    <a:lnTo>
                      <a:pt x="30185" y="442518"/>
                    </a:lnTo>
                    <a:lnTo>
                      <a:pt x="724" y="442518"/>
                    </a:lnTo>
                    <a:lnTo>
                      <a:pt x="0" y="28104"/>
                    </a:lnTo>
                    <a:lnTo>
                      <a:pt x="803" y="28905"/>
                    </a:lnTo>
                    <a:lnTo>
                      <a:pt x="29635"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3" name="Freeform: Shape 172">
                <a:extLst>
                  <a:ext uri="{FF2B5EF4-FFF2-40B4-BE49-F238E27FC236}">
                    <a16:creationId xmlns:a16="http://schemas.microsoft.com/office/drawing/2014/main" id="{8665978C-1CDF-4EF9-9A5C-4C6C0B3BE0F0}"/>
                  </a:ext>
                </a:extLst>
              </p:cNvPr>
              <p:cNvSpPr/>
              <p:nvPr userDrawn="1"/>
            </p:nvSpPr>
            <p:spPr>
              <a:xfrm>
                <a:off x="422168" y="6474900"/>
                <a:ext cx="29308" cy="383101"/>
              </a:xfrm>
              <a:custGeom>
                <a:avLst/>
                <a:gdLst>
                  <a:gd name="connsiteX0" fmla="*/ 28832 w 29308"/>
                  <a:gd name="connsiteY0" fmla="*/ 0 h 383101"/>
                  <a:gd name="connsiteX1" fmla="*/ 29308 w 29308"/>
                  <a:gd name="connsiteY1" fmla="*/ 383101 h 383101"/>
                  <a:gd name="connsiteX2" fmla="*/ 440 w 29308"/>
                  <a:gd name="connsiteY2" fmla="*/ 383101 h 383101"/>
                  <a:gd name="connsiteX3" fmla="*/ 0 w 29308"/>
                  <a:gd name="connsiteY3" fmla="*/ 28904 h 383101"/>
                  <a:gd name="connsiteX4" fmla="*/ 28832 w 29308"/>
                  <a:gd name="connsiteY4" fmla="*/ 0 h 3831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08" h="383101">
                    <a:moveTo>
                      <a:pt x="28832" y="0"/>
                    </a:moveTo>
                    <a:lnTo>
                      <a:pt x="29308" y="383101"/>
                    </a:lnTo>
                    <a:lnTo>
                      <a:pt x="440" y="383101"/>
                    </a:lnTo>
                    <a:lnTo>
                      <a:pt x="0" y="28904"/>
                    </a:lnTo>
                    <a:lnTo>
                      <a:pt x="28832"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2" name="Freeform: Shape 171">
                <a:extLst>
                  <a:ext uri="{FF2B5EF4-FFF2-40B4-BE49-F238E27FC236}">
                    <a16:creationId xmlns:a16="http://schemas.microsoft.com/office/drawing/2014/main" id="{97F81447-DAE2-4092-B156-2723E18064A7}"/>
                  </a:ext>
                </a:extLst>
              </p:cNvPr>
              <p:cNvSpPr/>
              <p:nvPr userDrawn="1"/>
            </p:nvSpPr>
            <p:spPr>
              <a:xfrm>
                <a:off x="361300" y="6535920"/>
                <a:ext cx="29233" cy="322081"/>
              </a:xfrm>
              <a:custGeom>
                <a:avLst/>
                <a:gdLst>
                  <a:gd name="connsiteX0" fmla="*/ 28833 w 29233"/>
                  <a:gd name="connsiteY0" fmla="*/ 0 h 322081"/>
                  <a:gd name="connsiteX1" fmla="*/ 29233 w 29233"/>
                  <a:gd name="connsiteY1" fmla="*/ 322081 h 322081"/>
                  <a:gd name="connsiteX2" fmla="*/ 364 w 29233"/>
                  <a:gd name="connsiteY2" fmla="*/ 322081 h 322081"/>
                  <a:gd name="connsiteX3" fmla="*/ 0 w 29233"/>
                  <a:gd name="connsiteY3" fmla="*/ 28904 h 322081"/>
                  <a:gd name="connsiteX4" fmla="*/ 28833 w 29233"/>
                  <a:gd name="connsiteY4" fmla="*/ 0 h 3220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33" h="322081">
                    <a:moveTo>
                      <a:pt x="28833" y="0"/>
                    </a:moveTo>
                    <a:lnTo>
                      <a:pt x="29233" y="322081"/>
                    </a:lnTo>
                    <a:lnTo>
                      <a:pt x="364" y="322081"/>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1" name="Freeform: Shape 170">
                <a:extLst>
                  <a:ext uri="{FF2B5EF4-FFF2-40B4-BE49-F238E27FC236}">
                    <a16:creationId xmlns:a16="http://schemas.microsoft.com/office/drawing/2014/main" id="{AB0C8140-456A-4593-9DC3-5A53E63B0CDF}"/>
                  </a:ext>
                </a:extLst>
              </p:cNvPr>
              <p:cNvSpPr/>
              <p:nvPr userDrawn="1"/>
            </p:nvSpPr>
            <p:spPr>
              <a:xfrm>
                <a:off x="300431" y="6597740"/>
                <a:ext cx="29959" cy="260260"/>
              </a:xfrm>
              <a:custGeom>
                <a:avLst/>
                <a:gdLst>
                  <a:gd name="connsiteX0" fmla="*/ 29636 w 29959"/>
                  <a:gd name="connsiteY0" fmla="*/ 0 h 260260"/>
                  <a:gd name="connsiteX1" fmla="*/ 29959 w 29959"/>
                  <a:gd name="connsiteY1" fmla="*/ 260260 h 260260"/>
                  <a:gd name="connsiteX2" fmla="*/ 440 w 29959"/>
                  <a:gd name="connsiteY2" fmla="*/ 260260 h 260260"/>
                  <a:gd name="connsiteX3" fmla="*/ 0 w 29959"/>
                  <a:gd name="connsiteY3" fmla="*/ 28104 h 260260"/>
                  <a:gd name="connsiteX4" fmla="*/ 803 w 29959"/>
                  <a:gd name="connsiteY4" fmla="*/ 28904 h 260260"/>
                  <a:gd name="connsiteX5" fmla="*/ 29636 w 29959"/>
                  <a:gd name="connsiteY5" fmla="*/ 0 h 260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959" h="260260">
                    <a:moveTo>
                      <a:pt x="29636" y="0"/>
                    </a:moveTo>
                    <a:lnTo>
                      <a:pt x="29959" y="260260"/>
                    </a:lnTo>
                    <a:lnTo>
                      <a:pt x="440" y="260260"/>
                    </a:lnTo>
                    <a:lnTo>
                      <a:pt x="0" y="28104"/>
                    </a:lnTo>
                    <a:lnTo>
                      <a:pt x="803" y="28904"/>
                    </a:lnTo>
                    <a:lnTo>
                      <a:pt x="29636"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0" name="Freeform: Shape 169">
                <a:extLst>
                  <a:ext uri="{FF2B5EF4-FFF2-40B4-BE49-F238E27FC236}">
                    <a16:creationId xmlns:a16="http://schemas.microsoft.com/office/drawing/2014/main" id="{E1411ED6-803D-4C5A-8E92-8EAC28ACA255}"/>
                  </a:ext>
                </a:extLst>
              </p:cNvPr>
              <p:cNvSpPr/>
              <p:nvPr userDrawn="1"/>
            </p:nvSpPr>
            <p:spPr>
              <a:xfrm>
                <a:off x="239562" y="6658760"/>
                <a:ext cx="29882" cy="199240"/>
              </a:xfrm>
              <a:custGeom>
                <a:avLst/>
                <a:gdLst>
                  <a:gd name="connsiteX0" fmla="*/ 29635 w 29882"/>
                  <a:gd name="connsiteY0" fmla="*/ 0 h 199240"/>
                  <a:gd name="connsiteX1" fmla="*/ 29882 w 29882"/>
                  <a:gd name="connsiteY1" fmla="*/ 199240 h 199240"/>
                  <a:gd name="connsiteX2" fmla="*/ 337 w 29882"/>
                  <a:gd name="connsiteY2" fmla="*/ 199240 h 199240"/>
                  <a:gd name="connsiteX3" fmla="*/ 0 w 29882"/>
                  <a:gd name="connsiteY3" fmla="*/ 28103 h 199240"/>
                  <a:gd name="connsiteX4" fmla="*/ 803 w 29882"/>
                  <a:gd name="connsiteY4" fmla="*/ 28904 h 199240"/>
                  <a:gd name="connsiteX5" fmla="*/ 29635 w 29882"/>
                  <a:gd name="connsiteY5" fmla="*/ 0 h 199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882" h="199240">
                    <a:moveTo>
                      <a:pt x="29635" y="0"/>
                    </a:moveTo>
                    <a:lnTo>
                      <a:pt x="29882" y="199240"/>
                    </a:lnTo>
                    <a:lnTo>
                      <a:pt x="337" y="199240"/>
                    </a:lnTo>
                    <a:lnTo>
                      <a:pt x="0" y="28103"/>
                    </a:lnTo>
                    <a:lnTo>
                      <a:pt x="803" y="28904"/>
                    </a:lnTo>
                    <a:lnTo>
                      <a:pt x="29635"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9" name="Freeform: Shape 168">
                <a:extLst>
                  <a:ext uri="{FF2B5EF4-FFF2-40B4-BE49-F238E27FC236}">
                    <a16:creationId xmlns:a16="http://schemas.microsoft.com/office/drawing/2014/main" id="{D3F198DF-8521-45A1-8BAE-4FC70FC420A8}"/>
                  </a:ext>
                </a:extLst>
              </p:cNvPr>
              <p:cNvSpPr/>
              <p:nvPr userDrawn="1"/>
            </p:nvSpPr>
            <p:spPr>
              <a:xfrm>
                <a:off x="179494" y="6718178"/>
                <a:ext cx="29006" cy="139823"/>
              </a:xfrm>
              <a:custGeom>
                <a:avLst/>
                <a:gdLst>
                  <a:gd name="connsiteX0" fmla="*/ 28832 w 29006"/>
                  <a:gd name="connsiteY0" fmla="*/ 0 h 139823"/>
                  <a:gd name="connsiteX1" fmla="*/ 29006 w 29006"/>
                  <a:gd name="connsiteY1" fmla="*/ 139823 h 139823"/>
                  <a:gd name="connsiteX2" fmla="*/ 138 w 29006"/>
                  <a:gd name="connsiteY2" fmla="*/ 139823 h 139823"/>
                  <a:gd name="connsiteX3" fmla="*/ 0 w 29006"/>
                  <a:gd name="connsiteY3" fmla="*/ 28904 h 139823"/>
                  <a:gd name="connsiteX4" fmla="*/ 28832 w 29006"/>
                  <a:gd name="connsiteY4" fmla="*/ 0 h 1398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006" h="139823">
                    <a:moveTo>
                      <a:pt x="28832" y="0"/>
                    </a:moveTo>
                    <a:lnTo>
                      <a:pt x="29006" y="139823"/>
                    </a:lnTo>
                    <a:lnTo>
                      <a:pt x="138" y="139823"/>
                    </a:lnTo>
                    <a:lnTo>
                      <a:pt x="0" y="28904"/>
                    </a:lnTo>
                    <a:lnTo>
                      <a:pt x="28832"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8" name="Freeform: Shape 167">
                <a:extLst>
                  <a:ext uri="{FF2B5EF4-FFF2-40B4-BE49-F238E27FC236}">
                    <a16:creationId xmlns:a16="http://schemas.microsoft.com/office/drawing/2014/main" id="{AAA80212-BA6E-448F-BA91-287462E1D34C}"/>
                  </a:ext>
                </a:extLst>
              </p:cNvPr>
              <p:cNvSpPr/>
              <p:nvPr userDrawn="1"/>
            </p:nvSpPr>
            <p:spPr>
              <a:xfrm>
                <a:off x="118626" y="6779198"/>
                <a:ext cx="28931" cy="78803"/>
              </a:xfrm>
              <a:custGeom>
                <a:avLst/>
                <a:gdLst>
                  <a:gd name="connsiteX0" fmla="*/ 28833 w 28931"/>
                  <a:gd name="connsiteY0" fmla="*/ 0 h 78803"/>
                  <a:gd name="connsiteX1" fmla="*/ 28931 w 28931"/>
                  <a:gd name="connsiteY1" fmla="*/ 78803 h 78803"/>
                  <a:gd name="connsiteX2" fmla="*/ 62 w 28931"/>
                  <a:gd name="connsiteY2" fmla="*/ 78803 h 78803"/>
                  <a:gd name="connsiteX3" fmla="*/ 0 w 28931"/>
                  <a:gd name="connsiteY3" fmla="*/ 28904 h 78803"/>
                  <a:gd name="connsiteX4" fmla="*/ 28833 w 28931"/>
                  <a:gd name="connsiteY4" fmla="*/ 0 h 788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31" h="78803">
                    <a:moveTo>
                      <a:pt x="28833" y="0"/>
                    </a:moveTo>
                    <a:lnTo>
                      <a:pt x="28931" y="78803"/>
                    </a:lnTo>
                    <a:lnTo>
                      <a:pt x="62" y="78803"/>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7" name="Freeform: Shape 166">
                <a:extLst>
                  <a:ext uri="{FF2B5EF4-FFF2-40B4-BE49-F238E27FC236}">
                    <a16:creationId xmlns:a16="http://schemas.microsoft.com/office/drawing/2014/main" id="{5B8EBCCB-B7E3-4837-AA61-44D0A400EC96}"/>
                  </a:ext>
                </a:extLst>
              </p:cNvPr>
              <p:cNvSpPr/>
              <p:nvPr userDrawn="1"/>
            </p:nvSpPr>
            <p:spPr>
              <a:xfrm>
                <a:off x="70452" y="6841018"/>
                <a:ext cx="16961" cy="16982"/>
              </a:xfrm>
              <a:custGeom>
                <a:avLst/>
                <a:gdLst>
                  <a:gd name="connsiteX0" fmla="*/ 16940 w 16961"/>
                  <a:gd name="connsiteY0" fmla="*/ 0 h 16982"/>
                  <a:gd name="connsiteX1" fmla="*/ 16961 w 16961"/>
                  <a:gd name="connsiteY1" fmla="*/ 16982 h 16982"/>
                  <a:gd name="connsiteX2" fmla="*/ 0 w 16961"/>
                  <a:gd name="connsiteY2" fmla="*/ 16982 h 16982"/>
                  <a:gd name="connsiteX3" fmla="*/ 16940 w 16961"/>
                  <a:gd name="connsiteY3" fmla="*/ 0 h 16982"/>
                </a:gdLst>
                <a:ahLst/>
                <a:cxnLst>
                  <a:cxn ang="0">
                    <a:pos x="connsiteX0" y="connsiteY0"/>
                  </a:cxn>
                  <a:cxn ang="0">
                    <a:pos x="connsiteX1" y="connsiteY1"/>
                  </a:cxn>
                  <a:cxn ang="0">
                    <a:pos x="connsiteX2" y="connsiteY2"/>
                  </a:cxn>
                  <a:cxn ang="0">
                    <a:pos x="connsiteX3" y="connsiteY3"/>
                  </a:cxn>
                </a:cxnLst>
                <a:rect l="l" t="t" r="r" b="b"/>
                <a:pathLst>
                  <a:path w="16961" h="16982">
                    <a:moveTo>
                      <a:pt x="16940" y="0"/>
                    </a:moveTo>
                    <a:lnTo>
                      <a:pt x="16961" y="16982"/>
                    </a:lnTo>
                    <a:lnTo>
                      <a:pt x="0" y="16982"/>
                    </a:lnTo>
                    <a:lnTo>
                      <a:pt x="1694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grpSp>
      <p:sp>
        <p:nvSpPr>
          <p:cNvPr id="94" name="Text Placeholder 9">
            <a:extLst>
              <a:ext uri="{FF2B5EF4-FFF2-40B4-BE49-F238E27FC236}">
                <a16:creationId xmlns:a16="http://schemas.microsoft.com/office/drawing/2014/main" id="{32E9F26D-470A-4D61-B420-B2AE034ED8A0}"/>
              </a:ext>
            </a:extLst>
          </p:cNvPr>
          <p:cNvSpPr>
            <a:spLocks noGrp="1"/>
          </p:cNvSpPr>
          <p:nvPr>
            <p:ph type="body" sz="quarter" idx="20"/>
          </p:nvPr>
        </p:nvSpPr>
        <p:spPr>
          <a:xfrm>
            <a:off x="4932208" y="1818208"/>
            <a:ext cx="6336792" cy="539812"/>
          </a:xfrm>
        </p:spPr>
        <p:txBody>
          <a:bodyPr>
            <a:normAutofit/>
          </a:bodyPr>
          <a:lstStyle>
            <a:lvl1pPr marL="0" indent="0">
              <a:lnSpc>
                <a:spcPts val="2400"/>
              </a:lnSpc>
              <a:buNone/>
              <a:defRPr sz="1800">
                <a:solidFill>
                  <a:schemeClr val="tx1"/>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Click to edit Master text styles</a:t>
            </a:r>
          </a:p>
        </p:txBody>
      </p:sp>
      <p:sp>
        <p:nvSpPr>
          <p:cNvPr id="72" name="Text Placeholder 9">
            <a:extLst>
              <a:ext uri="{FF2B5EF4-FFF2-40B4-BE49-F238E27FC236}">
                <a16:creationId xmlns:a16="http://schemas.microsoft.com/office/drawing/2014/main" id="{1955D76A-22F6-4027-BBB2-B9D632FFEF26}"/>
              </a:ext>
            </a:extLst>
          </p:cNvPr>
          <p:cNvSpPr>
            <a:spLocks noGrp="1"/>
          </p:cNvSpPr>
          <p:nvPr>
            <p:ph type="body" sz="quarter" idx="15" hasCustomPrompt="1"/>
          </p:nvPr>
        </p:nvSpPr>
        <p:spPr>
          <a:xfrm>
            <a:off x="4937760" y="2606040"/>
            <a:ext cx="6339840" cy="365760"/>
          </a:xfrm>
        </p:spPr>
        <p:txBody>
          <a:bodyPr>
            <a:noAutofit/>
          </a:bodyPr>
          <a:lstStyle>
            <a:lvl1pPr marL="0" indent="0">
              <a:lnSpc>
                <a:spcPts val="2400"/>
              </a:lnSpc>
              <a:buNone/>
              <a:defRPr sz="2000" b="1" cap="all" baseline="0">
                <a:solidFill>
                  <a:schemeClr val="accent3"/>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ADD SUBTITLE</a:t>
            </a:r>
          </a:p>
        </p:txBody>
      </p:sp>
      <p:sp>
        <p:nvSpPr>
          <p:cNvPr id="71" name="Text Placeholder 9">
            <a:extLst>
              <a:ext uri="{FF2B5EF4-FFF2-40B4-BE49-F238E27FC236}">
                <a16:creationId xmlns:a16="http://schemas.microsoft.com/office/drawing/2014/main" id="{B4867646-E605-4DCE-A193-DD63E54B12D1}"/>
              </a:ext>
            </a:extLst>
          </p:cNvPr>
          <p:cNvSpPr>
            <a:spLocks noGrp="1"/>
          </p:cNvSpPr>
          <p:nvPr>
            <p:ph type="body" sz="quarter" idx="13"/>
          </p:nvPr>
        </p:nvSpPr>
        <p:spPr>
          <a:xfrm>
            <a:off x="4937760" y="2907792"/>
            <a:ext cx="6336792" cy="640080"/>
          </a:xfrm>
        </p:spPr>
        <p:txBody>
          <a:bodyPr>
            <a:normAutofit/>
          </a:bodyPr>
          <a:lstStyle>
            <a:lvl1pPr marL="0" indent="0">
              <a:lnSpc>
                <a:spcPts val="2400"/>
              </a:lnSpc>
              <a:buNone/>
              <a:defRPr sz="1400">
                <a:solidFill>
                  <a:schemeClr val="tx1"/>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Click to edit Master text styles</a:t>
            </a:r>
          </a:p>
        </p:txBody>
      </p:sp>
      <p:sp>
        <p:nvSpPr>
          <p:cNvPr id="75" name="Text Placeholder 9">
            <a:extLst>
              <a:ext uri="{FF2B5EF4-FFF2-40B4-BE49-F238E27FC236}">
                <a16:creationId xmlns:a16="http://schemas.microsoft.com/office/drawing/2014/main" id="{A5839152-B87E-4F7A-AF8F-37F412A6F61A}"/>
              </a:ext>
            </a:extLst>
          </p:cNvPr>
          <p:cNvSpPr>
            <a:spLocks noGrp="1"/>
          </p:cNvSpPr>
          <p:nvPr>
            <p:ph type="body" sz="quarter" idx="17" hasCustomPrompt="1"/>
          </p:nvPr>
        </p:nvSpPr>
        <p:spPr>
          <a:xfrm>
            <a:off x="4937760" y="3895344"/>
            <a:ext cx="6339840" cy="365760"/>
          </a:xfrm>
        </p:spPr>
        <p:txBody>
          <a:bodyPr>
            <a:noAutofit/>
          </a:bodyPr>
          <a:lstStyle>
            <a:lvl1pPr marL="0" indent="0">
              <a:lnSpc>
                <a:spcPts val="2400"/>
              </a:lnSpc>
              <a:buNone/>
              <a:defRPr sz="2000" b="1" cap="all" baseline="0">
                <a:solidFill>
                  <a:schemeClr val="accent3"/>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ADD SUBTITLE</a:t>
            </a:r>
          </a:p>
        </p:txBody>
      </p:sp>
      <p:sp>
        <p:nvSpPr>
          <p:cNvPr id="74" name="Text Placeholder 9">
            <a:extLst>
              <a:ext uri="{FF2B5EF4-FFF2-40B4-BE49-F238E27FC236}">
                <a16:creationId xmlns:a16="http://schemas.microsoft.com/office/drawing/2014/main" id="{4914385C-D888-405F-A9D8-61CC2E9F72C0}"/>
              </a:ext>
            </a:extLst>
          </p:cNvPr>
          <p:cNvSpPr>
            <a:spLocks noGrp="1"/>
          </p:cNvSpPr>
          <p:nvPr>
            <p:ph type="body" sz="quarter" idx="16"/>
          </p:nvPr>
        </p:nvSpPr>
        <p:spPr>
          <a:xfrm>
            <a:off x="4937760" y="4206240"/>
            <a:ext cx="6336792" cy="640080"/>
          </a:xfrm>
        </p:spPr>
        <p:txBody>
          <a:bodyPr>
            <a:normAutofit/>
          </a:bodyPr>
          <a:lstStyle>
            <a:lvl1pPr marL="0" indent="0">
              <a:lnSpc>
                <a:spcPts val="2400"/>
              </a:lnSpc>
              <a:buNone/>
              <a:defRPr sz="1400">
                <a:solidFill>
                  <a:schemeClr val="tx1"/>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Click to edit Master text styles</a:t>
            </a:r>
          </a:p>
        </p:txBody>
      </p:sp>
      <p:sp>
        <p:nvSpPr>
          <p:cNvPr id="93" name="Text Placeholder 9">
            <a:extLst>
              <a:ext uri="{FF2B5EF4-FFF2-40B4-BE49-F238E27FC236}">
                <a16:creationId xmlns:a16="http://schemas.microsoft.com/office/drawing/2014/main" id="{C2F11BC9-5663-4641-AFD6-EF2749EDDAED}"/>
              </a:ext>
            </a:extLst>
          </p:cNvPr>
          <p:cNvSpPr>
            <a:spLocks noGrp="1"/>
          </p:cNvSpPr>
          <p:nvPr>
            <p:ph type="body" sz="quarter" idx="19" hasCustomPrompt="1"/>
          </p:nvPr>
        </p:nvSpPr>
        <p:spPr>
          <a:xfrm>
            <a:off x="4933747" y="5221224"/>
            <a:ext cx="6339840" cy="365760"/>
          </a:xfrm>
        </p:spPr>
        <p:txBody>
          <a:bodyPr>
            <a:noAutofit/>
          </a:bodyPr>
          <a:lstStyle>
            <a:lvl1pPr marL="0" indent="0">
              <a:lnSpc>
                <a:spcPts val="2400"/>
              </a:lnSpc>
              <a:buNone/>
              <a:defRPr sz="2000" b="1" cap="all" baseline="0">
                <a:solidFill>
                  <a:schemeClr val="accent3"/>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ADD SUBTITLE</a:t>
            </a:r>
          </a:p>
        </p:txBody>
      </p:sp>
      <p:sp>
        <p:nvSpPr>
          <p:cNvPr id="92" name="Text Placeholder 9">
            <a:extLst>
              <a:ext uri="{FF2B5EF4-FFF2-40B4-BE49-F238E27FC236}">
                <a16:creationId xmlns:a16="http://schemas.microsoft.com/office/drawing/2014/main" id="{963F6C91-7F9C-4273-8FDE-92A9BA3B8DE4}"/>
              </a:ext>
            </a:extLst>
          </p:cNvPr>
          <p:cNvSpPr>
            <a:spLocks noGrp="1"/>
          </p:cNvSpPr>
          <p:nvPr>
            <p:ph type="body" sz="quarter" idx="18"/>
          </p:nvPr>
        </p:nvSpPr>
        <p:spPr>
          <a:xfrm>
            <a:off x="4933747" y="5541264"/>
            <a:ext cx="6336792" cy="640080"/>
          </a:xfrm>
        </p:spPr>
        <p:txBody>
          <a:bodyPr>
            <a:normAutofit/>
          </a:bodyPr>
          <a:lstStyle>
            <a:lvl1pPr marL="0" indent="0">
              <a:lnSpc>
                <a:spcPts val="2400"/>
              </a:lnSpc>
              <a:buNone/>
              <a:defRPr sz="1400">
                <a:solidFill>
                  <a:schemeClr val="tx1"/>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Click to edit Master text styles</a:t>
            </a:r>
          </a:p>
        </p:txBody>
      </p:sp>
      <p:sp>
        <p:nvSpPr>
          <p:cNvPr id="209" name="Date Placeholder 3">
            <a:extLst>
              <a:ext uri="{FF2B5EF4-FFF2-40B4-BE49-F238E27FC236}">
                <a16:creationId xmlns:a16="http://schemas.microsoft.com/office/drawing/2014/main" id="{5A56B3AA-5CA2-4004-8F95-11FD7B895DAE}"/>
              </a:ext>
            </a:extLst>
          </p:cNvPr>
          <p:cNvSpPr>
            <a:spLocks noGrp="1"/>
          </p:cNvSpPr>
          <p:nvPr>
            <p:ph type="dt" sz="half" idx="10"/>
          </p:nvPr>
        </p:nvSpPr>
        <p:spPr>
          <a:xfrm>
            <a:off x="4937760" y="6353175"/>
            <a:ext cx="1097280" cy="365125"/>
          </a:xfrm>
        </p:spPr>
        <p:txBody>
          <a:bodyPr/>
          <a:lstStyle>
            <a:lvl1pPr>
              <a:defRPr>
                <a:solidFill>
                  <a:schemeClr val="tx1">
                    <a:lumMod val="75000"/>
                    <a:lumOff val="25000"/>
                  </a:schemeClr>
                </a:solidFill>
              </a:defRPr>
            </a:lvl1pPr>
          </a:lstStyle>
          <a:p>
            <a:r>
              <a:rPr lang="en-US" dirty="0"/>
              <a:t>20XX</a:t>
            </a:r>
          </a:p>
        </p:txBody>
      </p:sp>
      <p:sp>
        <p:nvSpPr>
          <p:cNvPr id="210" name="Footer Placeholder 4">
            <a:extLst>
              <a:ext uri="{FF2B5EF4-FFF2-40B4-BE49-F238E27FC236}">
                <a16:creationId xmlns:a16="http://schemas.microsoft.com/office/drawing/2014/main" id="{07D92F37-472D-4CCB-AA97-FA42E56079C7}"/>
              </a:ext>
            </a:extLst>
          </p:cNvPr>
          <p:cNvSpPr>
            <a:spLocks noGrp="1"/>
          </p:cNvSpPr>
          <p:nvPr>
            <p:ph type="ftr" sz="quarter" idx="11"/>
          </p:nvPr>
        </p:nvSpPr>
        <p:spPr>
          <a:xfrm>
            <a:off x="7436167" y="6350000"/>
            <a:ext cx="2286000" cy="365125"/>
          </a:xfrm>
        </p:spPr>
        <p:txBody>
          <a:bodyPr/>
          <a:lstStyle>
            <a:lvl1pPr>
              <a:defRPr>
                <a:solidFill>
                  <a:schemeClr val="tx1">
                    <a:lumMod val="75000"/>
                    <a:lumOff val="25000"/>
                  </a:schemeClr>
                </a:solidFill>
              </a:defRPr>
            </a:lvl1pPr>
          </a:lstStyle>
          <a:p>
            <a:r>
              <a:rPr lang="en-US" dirty="0"/>
              <a:t>Pitch deck title</a:t>
            </a:r>
          </a:p>
        </p:txBody>
      </p:sp>
      <p:sp>
        <p:nvSpPr>
          <p:cNvPr id="211" name="Slide Number Placeholder 5">
            <a:extLst>
              <a:ext uri="{FF2B5EF4-FFF2-40B4-BE49-F238E27FC236}">
                <a16:creationId xmlns:a16="http://schemas.microsoft.com/office/drawing/2014/main" id="{C0E89FFF-230F-4CBA-A6BC-D887B3FFA51F}"/>
              </a:ext>
            </a:extLst>
          </p:cNvPr>
          <p:cNvSpPr>
            <a:spLocks noGrp="1"/>
          </p:cNvSpPr>
          <p:nvPr>
            <p:ph type="sldNum" sz="quarter" idx="12"/>
          </p:nvPr>
        </p:nvSpPr>
        <p:spPr>
          <a:xfrm>
            <a:off x="11123295" y="6356350"/>
            <a:ext cx="457200" cy="365125"/>
          </a:xfrm>
        </p:spPr>
        <p:txBody>
          <a:bodyPr/>
          <a:lstStyle>
            <a:lvl1pPr>
              <a:defRPr>
                <a:solidFill>
                  <a:schemeClr val="tx1">
                    <a:lumMod val="75000"/>
                    <a:lumOff val="2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413579987"/>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mparison with subtitle">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CA106-0FC3-4FE9-9338-4AC3D15608E5}"/>
              </a:ext>
            </a:extLst>
          </p:cNvPr>
          <p:cNvSpPr>
            <a:spLocks noGrp="1"/>
          </p:cNvSpPr>
          <p:nvPr>
            <p:ph type="title" hasCustomPrompt="1"/>
          </p:nvPr>
        </p:nvSpPr>
        <p:spPr>
          <a:xfrm>
            <a:off x="914400" y="896112"/>
            <a:ext cx="9124951" cy="1325563"/>
          </a:xfrm>
        </p:spPr>
        <p:txBody>
          <a:bodyPr anchor="t" anchorCtr="0"/>
          <a:lstStyle>
            <a:lvl1pPr>
              <a:defRPr cap="all" baseline="0">
                <a:solidFill>
                  <a:schemeClr val="accent1"/>
                </a:solidFill>
              </a:defRPr>
            </a:lvl1pPr>
          </a:lstStyle>
          <a:p>
            <a:r>
              <a:rPr lang="en-US" dirty="0"/>
              <a:t>CLICK TO ADD TITLE</a:t>
            </a:r>
          </a:p>
        </p:txBody>
      </p:sp>
      <p:sp>
        <p:nvSpPr>
          <p:cNvPr id="22" name="Text Placeholder 21">
            <a:extLst>
              <a:ext uri="{FF2B5EF4-FFF2-40B4-BE49-F238E27FC236}">
                <a16:creationId xmlns:a16="http://schemas.microsoft.com/office/drawing/2014/main" id="{AD170077-B4B3-49F8-9FCD-908C81278926}"/>
              </a:ext>
            </a:extLst>
          </p:cNvPr>
          <p:cNvSpPr>
            <a:spLocks noGrp="1"/>
          </p:cNvSpPr>
          <p:nvPr>
            <p:ph type="body" sz="quarter" idx="14"/>
          </p:nvPr>
        </p:nvSpPr>
        <p:spPr>
          <a:xfrm>
            <a:off x="914400" y="1595438"/>
            <a:ext cx="9124950" cy="600075"/>
          </a:xfrm>
        </p:spPr>
        <p:txBody>
          <a:bodyPr>
            <a:noAutofit/>
          </a:bodyPr>
          <a:lstStyle>
            <a:lvl1pPr marL="0" indent="0">
              <a:buNone/>
              <a:defRPr sz="1800"/>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Click to edit Master text styles</a:t>
            </a:r>
          </a:p>
          <a:p>
            <a:pPr lvl="1"/>
            <a:endParaRPr lang="en-US" dirty="0"/>
          </a:p>
        </p:txBody>
      </p:sp>
      <p:sp>
        <p:nvSpPr>
          <p:cNvPr id="17" name="Text Placeholder 2">
            <a:extLst>
              <a:ext uri="{FF2B5EF4-FFF2-40B4-BE49-F238E27FC236}">
                <a16:creationId xmlns:a16="http://schemas.microsoft.com/office/drawing/2014/main" id="{52AD81DC-207F-4541-B02D-802D3D5B2813}"/>
              </a:ext>
            </a:extLst>
          </p:cNvPr>
          <p:cNvSpPr>
            <a:spLocks noGrp="1"/>
          </p:cNvSpPr>
          <p:nvPr>
            <p:ph type="body" idx="13" hasCustomPrompt="1"/>
          </p:nvPr>
        </p:nvSpPr>
        <p:spPr>
          <a:xfrm>
            <a:off x="914400" y="2354580"/>
            <a:ext cx="4297679" cy="455295"/>
          </a:xfrm>
        </p:spPr>
        <p:txBody>
          <a:bodyPr anchor="ctr" anchorCtr="0">
            <a:noAutofit/>
          </a:bodyPr>
          <a:lstStyle>
            <a:lvl1pPr marL="0" indent="0">
              <a:buNone/>
              <a:defRPr sz="2000" b="1" cap="all" baseline="0">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ADD SUBTITLE</a:t>
            </a:r>
          </a:p>
        </p:txBody>
      </p:sp>
      <p:sp>
        <p:nvSpPr>
          <p:cNvPr id="3" name="Content Placeholder 2">
            <a:extLst>
              <a:ext uri="{FF2B5EF4-FFF2-40B4-BE49-F238E27FC236}">
                <a16:creationId xmlns:a16="http://schemas.microsoft.com/office/drawing/2014/main" id="{02BF6510-D603-481E-B685-9095150A2891}"/>
              </a:ext>
            </a:extLst>
          </p:cNvPr>
          <p:cNvSpPr>
            <a:spLocks noGrp="1"/>
          </p:cNvSpPr>
          <p:nvPr>
            <p:ph sz="half" idx="1"/>
          </p:nvPr>
        </p:nvSpPr>
        <p:spPr>
          <a:xfrm>
            <a:off x="914400" y="2990850"/>
            <a:ext cx="4297680" cy="3105150"/>
          </a:xfrm>
        </p:spPr>
        <p:txBody>
          <a:bodyPr>
            <a:normAutofit/>
          </a:bodyPr>
          <a:lstStyle>
            <a:lvl1pPr>
              <a:lnSpc>
                <a:spcPts val="2000"/>
              </a:lnSpc>
              <a:defRPr sz="1600"/>
            </a:lvl1pPr>
            <a:lvl2pPr>
              <a:lnSpc>
                <a:spcPts val="2000"/>
              </a:lnSpc>
              <a:defRPr sz="1600"/>
            </a:lvl2pPr>
            <a:lvl3pPr>
              <a:lnSpc>
                <a:spcPts val="2000"/>
              </a:lnSpc>
              <a:defRPr sz="1600"/>
            </a:lvl3pPr>
            <a:lvl4pPr>
              <a:lnSpc>
                <a:spcPts val="2000"/>
              </a:lnSpc>
              <a:defRPr sz="1600"/>
            </a:lvl4pPr>
            <a:lvl5pPr>
              <a:lnSpc>
                <a:spcPts val="2000"/>
              </a:lnSpc>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ext Placeholder 4">
            <a:extLst>
              <a:ext uri="{FF2B5EF4-FFF2-40B4-BE49-F238E27FC236}">
                <a16:creationId xmlns:a16="http://schemas.microsoft.com/office/drawing/2014/main" id="{F7289E8E-D34A-4BA8-A21D-2D40A211CB9B}"/>
              </a:ext>
            </a:extLst>
          </p:cNvPr>
          <p:cNvSpPr>
            <a:spLocks noGrp="1"/>
          </p:cNvSpPr>
          <p:nvPr>
            <p:ph type="body" sz="quarter" idx="3" hasCustomPrompt="1"/>
          </p:nvPr>
        </p:nvSpPr>
        <p:spPr>
          <a:xfrm>
            <a:off x="6373368" y="2352675"/>
            <a:ext cx="4297680" cy="457200"/>
          </a:xfrm>
        </p:spPr>
        <p:txBody>
          <a:bodyPr anchor="ctr" anchorCtr="0">
            <a:noAutofit/>
          </a:bodyPr>
          <a:lstStyle>
            <a:lvl1pPr marL="0" indent="0">
              <a:buNone/>
              <a:defRPr sz="2000" b="1" cap="all" baseline="0">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ADD SUBTITLE</a:t>
            </a:r>
          </a:p>
        </p:txBody>
      </p:sp>
      <p:sp>
        <p:nvSpPr>
          <p:cNvPr id="4" name="Content Placeholder 3">
            <a:extLst>
              <a:ext uri="{FF2B5EF4-FFF2-40B4-BE49-F238E27FC236}">
                <a16:creationId xmlns:a16="http://schemas.microsoft.com/office/drawing/2014/main" id="{9A743757-ABC3-44BF-87D3-5E323E9B00D9}"/>
              </a:ext>
            </a:extLst>
          </p:cNvPr>
          <p:cNvSpPr>
            <a:spLocks noGrp="1"/>
          </p:cNvSpPr>
          <p:nvPr>
            <p:ph sz="half" idx="2"/>
          </p:nvPr>
        </p:nvSpPr>
        <p:spPr>
          <a:xfrm>
            <a:off x="6372225" y="2990850"/>
            <a:ext cx="4297680" cy="3105150"/>
          </a:xfrm>
        </p:spPr>
        <p:txBody>
          <a:bodyPr>
            <a:normAutofit/>
          </a:bodyPr>
          <a:lstStyle>
            <a:lvl1pPr>
              <a:lnSpc>
                <a:spcPts val="2000"/>
              </a:lnSpc>
              <a:defRPr sz="1600"/>
            </a:lvl1pPr>
            <a:lvl2pPr>
              <a:lnSpc>
                <a:spcPts val="2000"/>
              </a:lnSpc>
              <a:defRPr sz="1600"/>
            </a:lvl2pPr>
            <a:lvl3pPr>
              <a:lnSpc>
                <a:spcPts val="2000"/>
              </a:lnSpc>
              <a:defRPr sz="1600"/>
            </a:lvl3pPr>
            <a:lvl4pPr>
              <a:lnSpc>
                <a:spcPts val="2000"/>
              </a:lnSpc>
              <a:defRPr sz="1600"/>
            </a:lvl4pPr>
            <a:lvl5pPr>
              <a:lnSpc>
                <a:spcPts val="2000"/>
              </a:lnSpc>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5" name="Group 4">
            <a:extLst>
              <a:ext uri="{FF2B5EF4-FFF2-40B4-BE49-F238E27FC236}">
                <a16:creationId xmlns:a16="http://schemas.microsoft.com/office/drawing/2014/main" id="{E245CE27-BF50-45D1-92DF-3CC2CC341A7C}"/>
              </a:ext>
              <a:ext uri="{C183D7F6-B498-43B3-948B-1728B52AA6E4}">
                <adec:decorative xmlns:adec="http://schemas.microsoft.com/office/drawing/2017/decorative" val="1"/>
              </a:ext>
            </a:extLst>
          </p:cNvPr>
          <p:cNvGrpSpPr/>
          <p:nvPr userDrawn="1"/>
        </p:nvGrpSpPr>
        <p:grpSpPr>
          <a:xfrm>
            <a:off x="11239499" y="0"/>
            <a:ext cx="1015984" cy="6858000"/>
            <a:chOff x="11239499" y="0"/>
            <a:chExt cx="1015984" cy="6858000"/>
          </a:xfrm>
        </p:grpSpPr>
        <p:sp>
          <p:nvSpPr>
            <p:cNvPr id="8" name="Rectangle 7">
              <a:extLst>
                <a:ext uri="{FF2B5EF4-FFF2-40B4-BE49-F238E27FC236}">
                  <a16:creationId xmlns:a16="http://schemas.microsoft.com/office/drawing/2014/main" id="{9C51E8B0-FB58-4BB5-9CDA-4A1B4DBC5E90}"/>
                </a:ext>
              </a:extLst>
            </p:cNvPr>
            <p:cNvSpPr/>
            <p:nvPr userDrawn="1"/>
          </p:nvSpPr>
          <p:spPr>
            <a:xfrm>
              <a:off x="11240499" y="4828032"/>
              <a:ext cx="1014984"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3548A0B2-480B-4F04-B7B5-67A328B174D1}"/>
                </a:ext>
              </a:extLst>
            </p:cNvPr>
            <p:cNvSpPr/>
            <p:nvPr userDrawn="1"/>
          </p:nvSpPr>
          <p:spPr>
            <a:xfrm>
              <a:off x="11240499" y="2833299"/>
              <a:ext cx="1014984"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0A19E0-B2DF-4E35-AD7A-80B5C429C6C1}"/>
                </a:ext>
              </a:extLst>
            </p:cNvPr>
            <p:cNvSpPr/>
            <p:nvPr userDrawn="1"/>
          </p:nvSpPr>
          <p:spPr>
            <a:xfrm>
              <a:off x="11240499" y="0"/>
              <a:ext cx="1014984"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descr="A black and white striped pattern&#10;&#10;Description automatically generated with low confidence">
              <a:extLst>
                <a:ext uri="{FF2B5EF4-FFF2-40B4-BE49-F238E27FC236}">
                  <a16:creationId xmlns:a16="http://schemas.microsoft.com/office/drawing/2014/main" id="{9C1C8F39-77F2-4753-A57A-2FD46715F2A6}"/>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rot="5400000">
              <a:off x="10777681" y="552957"/>
              <a:ext cx="1828800" cy="905164"/>
            </a:xfrm>
            <a:prstGeom prst="rect">
              <a:avLst/>
            </a:prstGeom>
          </p:spPr>
        </p:pic>
        <p:sp>
          <p:nvSpPr>
            <p:cNvPr id="14" name="Rectangle 13">
              <a:extLst>
                <a:ext uri="{FF2B5EF4-FFF2-40B4-BE49-F238E27FC236}">
                  <a16:creationId xmlns:a16="http://schemas.microsoft.com/office/drawing/2014/main" id="{0A6AF7B2-2B49-4313-AA4E-3FD77CF46A04}"/>
                </a:ext>
              </a:extLst>
            </p:cNvPr>
            <p:cNvSpPr/>
            <p:nvPr userDrawn="1"/>
          </p:nvSpPr>
          <p:spPr>
            <a:xfrm>
              <a:off x="11240499" y="2029863"/>
              <a:ext cx="1014984" cy="81295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6" name="Graphic 25">
              <a:extLst>
                <a:ext uri="{FF2B5EF4-FFF2-40B4-BE49-F238E27FC236}">
                  <a16:creationId xmlns:a16="http://schemas.microsoft.com/office/drawing/2014/main" id="{E9AA5A01-9E59-4C92-9634-32DB51F9182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16200000">
              <a:off x="10880040" y="5394960"/>
              <a:ext cx="1828800" cy="914400"/>
            </a:xfrm>
            <a:prstGeom prst="rect">
              <a:avLst/>
            </a:prstGeom>
          </p:spPr>
        </p:pic>
        <p:sp>
          <p:nvSpPr>
            <p:cNvPr id="16" name="Freeform: Shape 15">
              <a:extLst>
                <a:ext uri="{FF2B5EF4-FFF2-40B4-BE49-F238E27FC236}">
                  <a16:creationId xmlns:a16="http://schemas.microsoft.com/office/drawing/2014/main" id="{1D3A8643-F793-41FD-AA08-DC814719C40C}"/>
                </a:ext>
              </a:extLst>
            </p:cNvPr>
            <p:cNvSpPr/>
            <p:nvPr userDrawn="1"/>
          </p:nvSpPr>
          <p:spPr>
            <a:xfrm>
              <a:off x="11250235" y="4949368"/>
              <a:ext cx="914400" cy="182880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31" name="Graphic 30">
              <a:extLst>
                <a:ext uri="{FF2B5EF4-FFF2-40B4-BE49-F238E27FC236}">
                  <a16:creationId xmlns:a16="http://schemas.microsoft.com/office/drawing/2014/main" id="{F50D01F0-AD27-490F-8044-37B2D9E23326}"/>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rot="5400000">
              <a:off x="10793035" y="3391083"/>
              <a:ext cx="1828800" cy="914400"/>
            </a:xfrm>
            <a:prstGeom prst="rect">
              <a:avLst/>
            </a:prstGeom>
          </p:spPr>
        </p:pic>
      </p:grpSp>
      <p:sp>
        <p:nvSpPr>
          <p:cNvPr id="32" name="Date Placeholder 3">
            <a:extLst>
              <a:ext uri="{FF2B5EF4-FFF2-40B4-BE49-F238E27FC236}">
                <a16:creationId xmlns:a16="http://schemas.microsoft.com/office/drawing/2014/main" id="{417A4AF6-C906-4001-BDD2-33E116318583}"/>
              </a:ext>
            </a:extLst>
          </p:cNvPr>
          <p:cNvSpPr>
            <a:spLocks noGrp="1"/>
          </p:cNvSpPr>
          <p:nvPr>
            <p:ph type="dt" sz="half" idx="10"/>
          </p:nvPr>
        </p:nvSpPr>
        <p:spPr>
          <a:xfrm>
            <a:off x="914400" y="6353175"/>
            <a:ext cx="1097280" cy="365125"/>
          </a:xfrm>
        </p:spPr>
        <p:txBody>
          <a:bodyPr/>
          <a:lstStyle>
            <a:lvl1pPr>
              <a:defRPr>
                <a:solidFill>
                  <a:schemeClr val="tx1">
                    <a:lumMod val="75000"/>
                    <a:lumOff val="25000"/>
                  </a:schemeClr>
                </a:solidFill>
              </a:defRPr>
            </a:lvl1pPr>
          </a:lstStyle>
          <a:p>
            <a:r>
              <a:rPr lang="en-US" dirty="0"/>
              <a:t>20XX</a:t>
            </a:r>
          </a:p>
        </p:txBody>
      </p:sp>
      <p:sp>
        <p:nvSpPr>
          <p:cNvPr id="33" name="Footer Placeholder 4">
            <a:extLst>
              <a:ext uri="{FF2B5EF4-FFF2-40B4-BE49-F238E27FC236}">
                <a16:creationId xmlns:a16="http://schemas.microsoft.com/office/drawing/2014/main" id="{5D94E674-98A0-4C77-80E5-084E3946B242}"/>
              </a:ext>
            </a:extLst>
          </p:cNvPr>
          <p:cNvSpPr>
            <a:spLocks noGrp="1"/>
          </p:cNvSpPr>
          <p:nvPr>
            <p:ph type="ftr" sz="quarter" idx="11"/>
          </p:nvPr>
        </p:nvSpPr>
        <p:spPr>
          <a:xfrm>
            <a:off x="5424487" y="6350000"/>
            <a:ext cx="2286000" cy="365125"/>
          </a:xfrm>
        </p:spPr>
        <p:txBody>
          <a:bodyPr/>
          <a:lstStyle>
            <a:lvl1pPr>
              <a:defRPr>
                <a:solidFill>
                  <a:schemeClr val="tx1">
                    <a:lumMod val="75000"/>
                    <a:lumOff val="25000"/>
                  </a:schemeClr>
                </a:solidFill>
              </a:defRPr>
            </a:lvl1pPr>
          </a:lstStyle>
          <a:p>
            <a:r>
              <a:rPr lang="en-US" dirty="0"/>
              <a:t>Pitch deck title</a:t>
            </a:r>
          </a:p>
        </p:txBody>
      </p:sp>
      <p:sp>
        <p:nvSpPr>
          <p:cNvPr id="34" name="Slide Number Placeholder 5">
            <a:extLst>
              <a:ext uri="{FF2B5EF4-FFF2-40B4-BE49-F238E27FC236}">
                <a16:creationId xmlns:a16="http://schemas.microsoft.com/office/drawing/2014/main" id="{36214990-C58C-4D62-9381-40A242460690}"/>
              </a:ext>
            </a:extLst>
          </p:cNvPr>
          <p:cNvSpPr>
            <a:spLocks noGrp="1"/>
          </p:cNvSpPr>
          <p:nvPr>
            <p:ph type="sldNum" sz="quarter" idx="12"/>
          </p:nvPr>
        </p:nvSpPr>
        <p:spPr>
          <a:xfrm>
            <a:off x="11123295" y="635635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87560630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meline">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hasCustomPrompt="1"/>
          </p:nvPr>
        </p:nvSpPr>
        <p:spPr>
          <a:xfrm>
            <a:off x="838200" y="896112"/>
            <a:ext cx="10515600" cy="1325563"/>
          </a:xfrm>
        </p:spPr>
        <p:txBody>
          <a:bodyPr anchor="t" anchorCtr="0"/>
          <a:lstStyle>
            <a:lvl1pPr>
              <a:defRPr cap="all" baseline="0">
                <a:solidFill>
                  <a:schemeClr val="tx2"/>
                </a:solidFill>
              </a:defRPr>
            </a:lvl1pPr>
          </a:lstStyle>
          <a:p>
            <a:r>
              <a:rPr lang="en-US" dirty="0"/>
              <a:t>Click to ADD TITLE</a:t>
            </a:r>
            <a:endParaRPr lang="en-ZA" dirty="0"/>
          </a:p>
        </p:txBody>
      </p:sp>
      <p:sp>
        <p:nvSpPr>
          <p:cNvPr id="35" name="Text Placeholder 3">
            <a:extLst>
              <a:ext uri="{FF2B5EF4-FFF2-40B4-BE49-F238E27FC236}">
                <a16:creationId xmlns:a16="http://schemas.microsoft.com/office/drawing/2014/main" id="{EC5BA522-ACA2-41E7-8167-4CAD19A343D4}"/>
              </a:ext>
            </a:extLst>
          </p:cNvPr>
          <p:cNvSpPr>
            <a:spLocks noGrp="1"/>
          </p:cNvSpPr>
          <p:nvPr>
            <p:ph type="body" sz="quarter" idx="59" hasCustomPrompt="1"/>
          </p:nvPr>
        </p:nvSpPr>
        <p:spPr>
          <a:xfrm>
            <a:off x="2258568" y="2304288"/>
            <a:ext cx="1554480" cy="561975"/>
          </a:xfrm>
          <a:solidFill>
            <a:schemeClr val="tx2"/>
          </a:solidFill>
          <a:ln>
            <a:noFill/>
          </a:ln>
        </p:spPr>
        <p:txBody>
          <a:bodyPr tIns="36000" anchor="t" anchorCtr="0">
            <a:normAutofit/>
          </a:bodyPr>
          <a:lstStyle>
            <a:lvl1pPr marL="0" indent="0" algn="ctr">
              <a:lnSpc>
                <a:spcPct val="150000"/>
              </a:lnSpc>
              <a:spcBef>
                <a:spcPts val="3600"/>
              </a:spcBef>
              <a:buNone/>
              <a:defRPr sz="1000">
                <a:solidFill>
                  <a:schemeClr val="tx1">
                    <a:lumMod val="75000"/>
                    <a:lumOff val="25000"/>
                  </a:schemeClr>
                </a:solidFill>
                <a:latin typeface="+mj-lt"/>
              </a:defRPr>
            </a:lvl1pPr>
          </a:lstStyle>
          <a:p>
            <a:pPr lvl="0"/>
            <a:r>
              <a:rPr lang="en-US" dirty="0"/>
              <a:t>Item Title</a:t>
            </a:r>
            <a:endParaRPr lang="en-ZA" dirty="0"/>
          </a:p>
        </p:txBody>
      </p:sp>
      <p:sp>
        <p:nvSpPr>
          <p:cNvPr id="36" name="Text Placeholder 36">
            <a:extLst>
              <a:ext uri="{FF2B5EF4-FFF2-40B4-BE49-F238E27FC236}">
                <a16:creationId xmlns:a16="http://schemas.microsoft.com/office/drawing/2014/main" id="{3FE4D07D-18EE-4015-BE1A-670EF5502FD5}"/>
              </a:ext>
            </a:extLst>
          </p:cNvPr>
          <p:cNvSpPr>
            <a:spLocks noGrp="1"/>
          </p:cNvSpPr>
          <p:nvPr>
            <p:ph type="body" sz="quarter" idx="60" hasCustomPrompt="1"/>
          </p:nvPr>
        </p:nvSpPr>
        <p:spPr>
          <a:xfrm>
            <a:off x="2313432" y="2615184"/>
            <a:ext cx="1463040" cy="224670"/>
          </a:xfrm>
        </p:spPr>
        <p:txBody>
          <a:bodyPr anchor="t" anchorCtr="0">
            <a:noAutofit/>
          </a:bodyPr>
          <a:lstStyle>
            <a:lvl1pPr marL="0" indent="0" algn="ctr">
              <a:buNone/>
              <a:defRPr sz="800">
                <a:solidFill>
                  <a:schemeClr val="tx1">
                    <a:lumMod val="75000"/>
                    <a:lumOff val="25000"/>
                  </a:schemeClr>
                </a:solidFill>
              </a:defRPr>
            </a:lvl1pPr>
          </a:lstStyle>
          <a:p>
            <a:pPr lvl="0"/>
            <a:r>
              <a:rPr lang="en-US" dirty="0"/>
              <a:t>Month, Year</a:t>
            </a:r>
            <a:endParaRPr lang="en-ZA" dirty="0"/>
          </a:p>
        </p:txBody>
      </p:sp>
      <p:sp>
        <p:nvSpPr>
          <p:cNvPr id="59" name="Text Placeholder 3">
            <a:extLst>
              <a:ext uri="{FF2B5EF4-FFF2-40B4-BE49-F238E27FC236}">
                <a16:creationId xmlns:a16="http://schemas.microsoft.com/office/drawing/2014/main" id="{6962D0AF-583F-4670-BC13-F7BAE6B6974D}"/>
              </a:ext>
            </a:extLst>
          </p:cNvPr>
          <p:cNvSpPr>
            <a:spLocks noGrp="1"/>
          </p:cNvSpPr>
          <p:nvPr>
            <p:ph type="body" sz="quarter" idx="61" hasCustomPrompt="1"/>
          </p:nvPr>
        </p:nvSpPr>
        <p:spPr>
          <a:xfrm>
            <a:off x="4667859" y="2302547"/>
            <a:ext cx="1554480" cy="561975"/>
          </a:xfrm>
          <a:solidFill>
            <a:schemeClr val="tx2"/>
          </a:solidFill>
          <a:ln>
            <a:noFill/>
          </a:ln>
        </p:spPr>
        <p:txBody>
          <a:bodyPr tIns="36000" anchor="t" anchorCtr="0">
            <a:normAutofit/>
          </a:bodyPr>
          <a:lstStyle>
            <a:lvl1pPr marL="0" indent="0" algn="ctr">
              <a:lnSpc>
                <a:spcPct val="150000"/>
              </a:lnSpc>
              <a:spcBef>
                <a:spcPts val="3600"/>
              </a:spcBef>
              <a:buNone/>
              <a:defRPr sz="1000">
                <a:solidFill>
                  <a:schemeClr val="tx1">
                    <a:lumMod val="75000"/>
                    <a:lumOff val="25000"/>
                  </a:schemeClr>
                </a:solidFill>
                <a:latin typeface="+mj-lt"/>
              </a:defRPr>
            </a:lvl1pPr>
          </a:lstStyle>
          <a:p>
            <a:pPr lvl="0"/>
            <a:r>
              <a:rPr lang="en-US" dirty="0"/>
              <a:t>Item Title</a:t>
            </a:r>
            <a:endParaRPr lang="en-ZA" dirty="0"/>
          </a:p>
        </p:txBody>
      </p:sp>
      <p:sp>
        <p:nvSpPr>
          <p:cNvPr id="60" name="Text Placeholder 36">
            <a:extLst>
              <a:ext uri="{FF2B5EF4-FFF2-40B4-BE49-F238E27FC236}">
                <a16:creationId xmlns:a16="http://schemas.microsoft.com/office/drawing/2014/main" id="{C689AF3A-9B30-404A-B454-562D375F9B93}"/>
              </a:ext>
            </a:extLst>
          </p:cNvPr>
          <p:cNvSpPr>
            <a:spLocks noGrp="1"/>
          </p:cNvSpPr>
          <p:nvPr>
            <p:ph type="body" sz="quarter" idx="62" hasCustomPrompt="1"/>
          </p:nvPr>
        </p:nvSpPr>
        <p:spPr>
          <a:xfrm>
            <a:off x="4722723" y="2613443"/>
            <a:ext cx="1463040" cy="224670"/>
          </a:xfrm>
        </p:spPr>
        <p:txBody>
          <a:bodyPr anchor="t" anchorCtr="0">
            <a:noAutofit/>
          </a:bodyPr>
          <a:lstStyle>
            <a:lvl1pPr marL="0" indent="0" algn="ctr">
              <a:buNone/>
              <a:defRPr sz="800">
                <a:solidFill>
                  <a:schemeClr val="tx1">
                    <a:lumMod val="75000"/>
                    <a:lumOff val="25000"/>
                  </a:schemeClr>
                </a:solidFill>
              </a:defRPr>
            </a:lvl1pPr>
          </a:lstStyle>
          <a:p>
            <a:pPr lvl="0"/>
            <a:r>
              <a:rPr lang="en-US" dirty="0"/>
              <a:t>Month, Year</a:t>
            </a:r>
            <a:endParaRPr lang="en-ZA" dirty="0"/>
          </a:p>
        </p:txBody>
      </p:sp>
      <p:sp>
        <p:nvSpPr>
          <p:cNvPr id="61" name="Text Placeholder 3">
            <a:extLst>
              <a:ext uri="{FF2B5EF4-FFF2-40B4-BE49-F238E27FC236}">
                <a16:creationId xmlns:a16="http://schemas.microsoft.com/office/drawing/2014/main" id="{3352E813-A80F-4AEB-908D-C58B76F95B15}"/>
              </a:ext>
            </a:extLst>
          </p:cNvPr>
          <p:cNvSpPr>
            <a:spLocks noGrp="1"/>
          </p:cNvSpPr>
          <p:nvPr>
            <p:ph type="body" sz="quarter" idx="63" hasCustomPrompt="1"/>
          </p:nvPr>
        </p:nvSpPr>
        <p:spPr>
          <a:xfrm>
            <a:off x="8577756" y="2319697"/>
            <a:ext cx="1554480" cy="561975"/>
          </a:xfrm>
          <a:solidFill>
            <a:schemeClr val="tx2"/>
          </a:solidFill>
          <a:ln>
            <a:noFill/>
          </a:ln>
        </p:spPr>
        <p:txBody>
          <a:bodyPr tIns="36000" anchor="t" anchorCtr="0">
            <a:normAutofit/>
          </a:bodyPr>
          <a:lstStyle>
            <a:lvl1pPr marL="0" indent="0" algn="ctr">
              <a:lnSpc>
                <a:spcPct val="150000"/>
              </a:lnSpc>
              <a:spcBef>
                <a:spcPts val="3600"/>
              </a:spcBef>
              <a:buNone/>
              <a:defRPr sz="1000">
                <a:solidFill>
                  <a:schemeClr val="tx1">
                    <a:lumMod val="75000"/>
                    <a:lumOff val="25000"/>
                  </a:schemeClr>
                </a:solidFill>
                <a:latin typeface="+mj-lt"/>
              </a:defRPr>
            </a:lvl1pPr>
          </a:lstStyle>
          <a:p>
            <a:pPr lvl="0"/>
            <a:r>
              <a:rPr lang="en-US" dirty="0"/>
              <a:t>Item Title</a:t>
            </a:r>
            <a:endParaRPr lang="en-ZA" dirty="0"/>
          </a:p>
        </p:txBody>
      </p:sp>
      <p:sp>
        <p:nvSpPr>
          <p:cNvPr id="62" name="Text Placeholder 36">
            <a:extLst>
              <a:ext uri="{FF2B5EF4-FFF2-40B4-BE49-F238E27FC236}">
                <a16:creationId xmlns:a16="http://schemas.microsoft.com/office/drawing/2014/main" id="{58E04D07-1AA8-4C7D-A594-AD4587E5077E}"/>
              </a:ext>
            </a:extLst>
          </p:cNvPr>
          <p:cNvSpPr>
            <a:spLocks noGrp="1"/>
          </p:cNvSpPr>
          <p:nvPr>
            <p:ph type="body" sz="quarter" idx="64" hasCustomPrompt="1"/>
          </p:nvPr>
        </p:nvSpPr>
        <p:spPr>
          <a:xfrm>
            <a:off x="8632620" y="2630593"/>
            <a:ext cx="1463040" cy="224670"/>
          </a:xfrm>
        </p:spPr>
        <p:txBody>
          <a:bodyPr anchor="t" anchorCtr="0">
            <a:noAutofit/>
          </a:bodyPr>
          <a:lstStyle>
            <a:lvl1pPr marL="0" indent="0" algn="ctr">
              <a:buNone/>
              <a:defRPr sz="800">
                <a:solidFill>
                  <a:schemeClr val="tx1">
                    <a:lumMod val="75000"/>
                    <a:lumOff val="25000"/>
                  </a:schemeClr>
                </a:solidFill>
              </a:defRPr>
            </a:lvl1pPr>
          </a:lstStyle>
          <a:p>
            <a:pPr lvl="0"/>
            <a:r>
              <a:rPr lang="en-US" dirty="0"/>
              <a:t>Month, Year</a:t>
            </a:r>
            <a:endParaRPr lang="en-ZA" dirty="0"/>
          </a:p>
        </p:txBody>
      </p:sp>
      <p:sp>
        <p:nvSpPr>
          <p:cNvPr id="9" name="Text Placeholder 10">
            <a:extLst>
              <a:ext uri="{FF2B5EF4-FFF2-40B4-BE49-F238E27FC236}">
                <a16:creationId xmlns:a16="http://schemas.microsoft.com/office/drawing/2014/main" id="{7811C96E-0DEE-4C3C-914D-3D8E37D685D8}"/>
              </a:ext>
            </a:extLst>
          </p:cNvPr>
          <p:cNvSpPr>
            <a:spLocks noGrp="1"/>
          </p:cNvSpPr>
          <p:nvPr>
            <p:ph type="body" sz="quarter" idx="33" hasCustomPrompt="1"/>
          </p:nvPr>
        </p:nvSpPr>
        <p:spPr>
          <a:xfrm>
            <a:off x="914399" y="3354712"/>
            <a:ext cx="731520" cy="457200"/>
          </a:xfrm>
        </p:spPr>
        <p:txBody>
          <a:bodyPr anchor="ctr"/>
          <a:lstStyle>
            <a:lvl1pPr marL="0" indent="0" algn="ctr">
              <a:buNone/>
              <a:defRPr sz="1400" b="1">
                <a:solidFill>
                  <a:schemeClr val="tx2"/>
                </a:solidFill>
                <a:latin typeface="+mj-lt"/>
              </a:defRPr>
            </a:lvl1pPr>
          </a:lstStyle>
          <a:p>
            <a:pPr lvl="0"/>
            <a:r>
              <a:rPr lang="en-US" dirty="0"/>
              <a:t>Year</a:t>
            </a:r>
            <a:endParaRPr lang="en-ZA" dirty="0"/>
          </a:p>
        </p:txBody>
      </p:sp>
      <p:sp>
        <p:nvSpPr>
          <p:cNvPr id="10" name="Text Placeholder 10">
            <a:extLst>
              <a:ext uri="{FF2B5EF4-FFF2-40B4-BE49-F238E27FC236}">
                <a16:creationId xmlns:a16="http://schemas.microsoft.com/office/drawing/2014/main" id="{401495E4-6A47-4169-8AF4-736F7CF55C37}"/>
              </a:ext>
            </a:extLst>
          </p:cNvPr>
          <p:cNvSpPr>
            <a:spLocks noGrp="1"/>
          </p:cNvSpPr>
          <p:nvPr>
            <p:ph type="body" sz="quarter" idx="34" hasCustomPrompt="1"/>
          </p:nvPr>
        </p:nvSpPr>
        <p:spPr>
          <a:xfrm>
            <a:off x="1965960" y="3502152"/>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11" name="Text Placeholder 10">
            <a:extLst>
              <a:ext uri="{FF2B5EF4-FFF2-40B4-BE49-F238E27FC236}">
                <a16:creationId xmlns:a16="http://schemas.microsoft.com/office/drawing/2014/main" id="{4A350147-917D-4020-B9C3-CE41143A103A}"/>
              </a:ext>
            </a:extLst>
          </p:cNvPr>
          <p:cNvSpPr>
            <a:spLocks noGrp="1"/>
          </p:cNvSpPr>
          <p:nvPr>
            <p:ph type="body" sz="quarter" idx="35" hasCustomPrompt="1"/>
          </p:nvPr>
        </p:nvSpPr>
        <p:spPr>
          <a:xfrm>
            <a:off x="2753880" y="3502152"/>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12" name="Text Placeholder 10">
            <a:extLst>
              <a:ext uri="{FF2B5EF4-FFF2-40B4-BE49-F238E27FC236}">
                <a16:creationId xmlns:a16="http://schemas.microsoft.com/office/drawing/2014/main" id="{595A6F9E-88A2-46C6-B4B4-642D65C42C1E}"/>
              </a:ext>
            </a:extLst>
          </p:cNvPr>
          <p:cNvSpPr>
            <a:spLocks noGrp="1"/>
          </p:cNvSpPr>
          <p:nvPr>
            <p:ph type="body" sz="quarter" idx="36" hasCustomPrompt="1"/>
          </p:nvPr>
        </p:nvSpPr>
        <p:spPr>
          <a:xfrm>
            <a:off x="3541800" y="3502152"/>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13" name="Text Placeholder 10">
            <a:extLst>
              <a:ext uri="{FF2B5EF4-FFF2-40B4-BE49-F238E27FC236}">
                <a16:creationId xmlns:a16="http://schemas.microsoft.com/office/drawing/2014/main" id="{11C0F1C3-D7E3-418A-8706-CD257C1F5B6A}"/>
              </a:ext>
            </a:extLst>
          </p:cNvPr>
          <p:cNvSpPr>
            <a:spLocks noGrp="1"/>
          </p:cNvSpPr>
          <p:nvPr>
            <p:ph type="body" sz="quarter" idx="37" hasCustomPrompt="1"/>
          </p:nvPr>
        </p:nvSpPr>
        <p:spPr>
          <a:xfrm>
            <a:off x="4329720" y="3502152"/>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15" name="Text Placeholder 10">
            <a:extLst>
              <a:ext uri="{FF2B5EF4-FFF2-40B4-BE49-F238E27FC236}">
                <a16:creationId xmlns:a16="http://schemas.microsoft.com/office/drawing/2014/main" id="{8715823E-52F8-49ED-9EC8-E99ED0915BDD}"/>
              </a:ext>
            </a:extLst>
          </p:cNvPr>
          <p:cNvSpPr>
            <a:spLocks noGrp="1"/>
          </p:cNvSpPr>
          <p:nvPr>
            <p:ph type="body" sz="quarter" idx="39" hasCustomPrompt="1"/>
          </p:nvPr>
        </p:nvSpPr>
        <p:spPr>
          <a:xfrm>
            <a:off x="5117640" y="3502152"/>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16" name="Text Placeholder 10">
            <a:extLst>
              <a:ext uri="{FF2B5EF4-FFF2-40B4-BE49-F238E27FC236}">
                <a16:creationId xmlns:a16="http://schemas.microsoft.com/office/drawing/2014/main" id="{7DF700D5-2F9B-4B15-92CF-1052851D5E1B}"/>
              </a:ext>
            </a:extLst>
          </p:cNvPr>
          <p:cNvSpPr>
            <a:spLocks noGrp="1"/>
          </p:cNvSpPr>
          <p:nvPr>
            <p:ph type="body" sz="quarter" idx="40" hasCustomPrompt="1"/>
          </p:nvPr>
        </p:nvSpPr>
        <p:spPr>
          <a:xfrm>
            <a:off x="5905560" y="3502152"/>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17" name="Text Placeholder 10">
            <a:extLst>
              <a:ext uri="{FF2B5EF4-FFF2-40B4-BE49-F238E27FC236}">
                <a16:creationId xmlns:a16="http://schemas.microsoft.com/office/drawing/2014/main" id="{BB40768A-A2DB-44AA-89F5-071BCE4D9F91}"/>
              </a:ext>
            </a:extLst>
          </p:cNvPr>
          <p:cNvSpPr>
            <a:spLocks noGrp="1"/>
          </p:cNvSpPr>
          <p:nvPr>
            <p:ph type="body" sz="quarter" idx="41" hasCustomPrompt="1"/>
          </p:nvPr>
        </p:nvSpPr>
        <p:spPr>
          <a:xfrm>
            <a:off x="6693480" y="3502152"/>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19" name="Text Placeholder 10">
            <a:extLst>
              <a:ext uri="{FF2B5EF4-FFF2-40B4-BE49-F238E27FC236}">
                <a16:creationId xmlns:a16="http://schemas.microsoft.com/office/drawing/2014/main" id="{105B8381-43DD-41A0-A705-D1255AC449AE}"/>
              </a:ext>
            </a:extLst>
          </p:cNvPr>
          <p:cNvSpPr>
            <a:spLocks noGrp="1"/>
          </p:cNvSpPr>
          <p:nvPr>
            <p:ph type="body" sz="quarter" idx="43" hasCustomPrompt="1"/>
          </p:nvPr>
        </p:nvSpPr>
        <p:spPr>
          <a:xfrm>
            <a:off x="7481400" y="3502152"/>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20" name="Text Placeholder 10">
            <a:extLst>
              <a:ext uri="{FF2B5EF4-FFF2-40B4-BE49-F238E27FC236}">
                <a16:creationId xmlns:a16="http://schemas.microsoft.com/office/drawing/2014/main" id="{C178CB7C-93FB-40C1-9170-B99EF8EE9E8F}"/>
              </a:ext>
            </a:extLst>
          </p:cNvPr>
          <p:cNvSpPr>
            <a:spLocks noGrp="1"/>
          </p:cNvSpPr>
          <p:nvPr>
            <p:ph type="body" sz="quarter" idx="44" hasCustomPrompt="1"/>
          </p:nvPr>
        </p:nvSpPr>
        <p:spPr>
          <a:xfrm>
            <a:off x="8269320" y="3502152"/>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18" name="Text Placeholder 10">
            <a:extLst>
              <a:ext uri="{FF2B5EF4-FFF2-40B4-BE49-F238E27FC236}">
                <a16:creationId xmlns:a16="http://schemas.microsoft.com/office/drawing/2014/main" id="{16D07EB6-011E-4F65-9F28-20CAB54640E8}"/>
              </a:ext>
            </a:extLst>
          </p:cNvPr>
          <p:cNvSpPr>
            <a:spLocks noGrp="1"/>
          </p:cNvSpPr>
          <p:nvPr>
            <p:ph type="body" sz="quarter" idx="42" hasCustomPrompt="1"/>
          </p:nvPr>
        </p:nvSpPr>
        <p:spPr>
          <a:xfrm>
            <a:off x="9057240" y="3502152"/>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21" name="Text Placeholder 10">
            <a:extLst>
              <a:ext uri="{FF2B5EF4-FFF2-40B4-BE49-F238E27FC236}">
                <a16:creationId xmlns:a16="http://schemas.microsoft.com/office/drawing/2014/main" id="{A2B65EAF-1F60-417C-B138-F72EFEBF6D81}"/>
              </a:ext>
            </a:extLst>
          </p:cNvPr>
          <p:cNvSpPr>
            <a:spLocks noGrp="1"/>
          </p:cNvSpPr>
          <p:nvPr>
            <p:ph type="body" sz="quarter" idx="45" hasCustomPrompt="1"/>
          </p:nvPr>
        </p:nvSpPr>
        <p:spPr>
          <a:xfrm>
            <a:off x="9845160" y="3502152"/>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22" name="Text Placeholder 10">
            <a:extLst>
              <a:ext uri="{FF2B5EF4-FFF2-40B4-BE49-F238E27FC236}">
                <a16:creationId xmlns:a16="http://schemas.microsoft.com/office/drawing/2014/main" id="{76D120F4-A640-421C-B1F8-406158CFBC8E}"/>
              </a:ext>
            </a:extLst>
          </p:cNvPr>
          <p:cNvSpPr>
            <a:spLocks noGrp="1"/>
          </p:cNvSpPr>
          <p:nvPr>
            <p:ph type="body" sz="quarter" idx="46" hasCustomPrompt="1"/>
          </p:nvPr>
        </p:nvSpPr>
        <p:spPr>
          <a:xfrm>
            <a:off x="10633085" y="3502152"/>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14" name="Text Placeholder 10">
            <a:extLst>
              <a:ext uri="{FF2B5EF4-FFF2-40B4-BE49-F238E27FC236}">
                <a16:creationId xmlns:a16="http://schemas.microsoft.com/office/drawing/2014/main" id="{105D759B-EB6D-4560-B0B8-1F7EB7D1B841}"/>
              </a:ext>
            </a:extLst>
          </p:cNvPr>
          <p:cNvSpPr>
            <a:spLocks noGrp="1"/>
          </p:cNvSpPr>
          <p:nvPr>
            <p:ph type="body" sz="quarter" idx="38" hasCustomPrompt="1"/>
          </p:nvPr>
        </p:nvSpPr>
        <p:spPr>
          <a:xfrm>
            <a:off x="914400" y="4292468"/>
            <a:ext cx="731520" cy="457200"/>
          </a:xfrm>
        </p:spPr>
        <p:txBody>
          <a:bodyPr anchor="ctr"/>
          <a:lstStyle>
            <a:lvl1pPr marL="0" indent="0" algn="ctr">
              <a:buNone/>
              <a:defRPr sz="1400" b="1">
                <a:solidFill>
                  <a:schemeClr val="tx2"/>
                </a:solidFill>
                <a:latin typeface="+mj-lt"/>
              </a:defRPr>
            </a:lvl1pPr>
          </a:lstStyle>
          <a:p>
            <a:pPr lvl="0"/>
            <a:r>
              <a:rPr lang="en-US" dirty="0"/>
              <a:t>Year</a:t>
            </a:r>
            <a:endParaRPr lang="en-ZA" dirty="0"/>
          </a:p>
        </p:txBody>
      </p:sp>
      <p:sp>
        <p:nvSpPr>
          <p:cNvPr id="23" name="Text Placeholder 10">
            <a:extLst>
              <a:ext uri="{FF2B5EF4-FFF2-40B4-BE49-F238E27FC236}">
                <a16:creationId xmlns:a16="http://schemas.microsoft.com/office/drawing/2014/main" id="{BBD14391-1DC8-4D56-951F-25C5BDB3921C}"/>
              </a:ext>
            </a:extLst>
          </p:cNvPr>
          <p:cNvSpPr>
            <a:spLocks noGrp="1"/>
          </p:cNvSpPr>
          <p:nvPr>
            <p:ph type="body" sz="quarter" idx="47" hasCustomPrompt="1"/>
          </p:nvPr>
        </p:nvSpPr>
        <p:spPr>
          <a:xfrm>
            <a:off x="1969915" y="4425696"/>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24" name="Text Placeholder 10">
            <a:extLst>
              <a:ext uri="{FF2B5EF4-FFF2-40B4-BE49-F238E27FC236}">
                <a16:creationId xmlns:a16="http://schemas.microsoft.com/office/drawing/2014/main" id="{93FC04C9-D1DE-47BA-8D50-6D762B72B8FC}"/>
              </a:ext>
            </a:extLst>
          </p:cNvPr>
          <p:cNvSpPr>
            <a:spLocks noGrp="1"/>
          </p:cNvSpPr>
          <p:nvPr>
            <p:ph type="body" sz="quarter" idx="48" hasCustomPrompt="1"/>
          </p:nvPr>
        </p:nvSpPr>
        <p:spPr>
          <a:xfrm>
            <a:off x="2757602" y="4425696"/>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25" name="Text Placeholder 10">
            <a:extLst>
              <a:ext uri="{FF2B5EF4-FFF2-40B4-BE49-F238E27FC236}">
                <a16:creationId xmlns:a16="http://schemas.microsoft.com/office/drawing/2014/main" id="{B8FB174F-BC80-4817-90C7-42F90C7978E5}"/>
              </a:ext>
            </a:extLst>
          </p:cNvPr>
          <p:cNvSpPr>
            <a:spLocks noGrp="1"/>
          </p:cNvSpPr>
          <p:nvPr>
            <p:ph type="body" sz="quarter" idx="49" hasCustomPrompt="1"/>
          </p:nvPr>
        </p:nvSpPr>
        <p:spPr>
          <a:xfrm>
            <a:off x="3545289" y="4425696"/>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26" name="Text Placeholder 10">
            <a:extLst>
              <a:ext uri="{FF2B5EF4-FFF2-40B4-BE49-F238E27FC236}">
                <a16:creationId xmlns:a16="http://schemas.microsoft.com/office/drawing/2014/main" id="{E896FB65-5B08-4993-8523-822688BB2A9B}"/>
              </a:ext>
            </a:extLst>
          </p:cNvPr>
          <p:cNvSpPr>
            <a:spLocks noGrp="1"/>
          </p:cNvSpPr>
          <p:nvPr>
            <p:ph type="body" sz="quarter" idx="50" hasCustomPrompt="1"/>
          </p:nvPr>
        </p:nvSpPr>
        <p:spPr>
          <a:xfrm>
            <a:off x="4332976" y="4425696"/>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27" name="Text Placeholder 10">
            <a:extLst>
              <a:ext uri="{FF2B5EF4-FFF2-40B4-BE49-F238E27FC236}">
                <a16:creationId xmlns:a16="http://schemas.microsoft.com/office/drawing/2014/main" id="{DBAF247D-367F-4524-9E85-4B66631D5309}"/>
              </a:ext>
            </a:extLst>
          </p:cNvPr>
          <p:cNvSpPr>
            <a:spLocks noGrp="1"/>
          </p:cNvSpPr>
          <p:nvPr>
            <p:ph type="body" sz="quarter" idx="51" hasCustomPrompt="1"/>
          </p:nvPr>
        </p:nvSpPr>
        <p:spPr>
          <a:xfrm>
            <a:off x="5120663" y="4425696"/>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28" name="Text Placeholder 10">
            <a:extLst>
              <a:ext uri="{FF2B5EF4-FFF2-40B4-BE49-F238E27FC236}">
                <a16:creationId xmlns:a16="http://schemas.microsoft.com/office/drawing/2014/main" id="{4F9BFDEC-4D89-4C8E-A3D9-A6DF0297F780}"/>
              </a:ext>
            </a:extLst>
          </p:cNvPr>
          <p:cNvSpPr>
            <a:spLocks noGrp="1"/>
          </p:cNvSpPr>
          <p:nvPr>
            <p:ph type="body" sz="quarter" idx="52" hasCustomPrompt="1"/>
          </p:nvPr>
        </p:nvSpPr>
        <p:spPr>
          <a:xfrm>
            <a:off x="5908350" y="4425696"/>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29" name="Text Placeholder 10">
            <a:extLst>
              <a:ext uri="{FF2B5EF4-FFF2-40B4-BE49-F238E27FC236}">
                <a16:creationId xmlns:a16="http://schemas.microsoft.com/office/drawing/2014/main" id="{9C08EC58-18EC-4890-94D6-2422A6BBA8D5}"/>
              </a:ext>
            </a:extLst>
          </p:cNvPr>
          <p:cNvSpPr>
            <a:spLocks noGrp="1"/>
          </p:cNvSpPr>
          <p:nvPr>
            <p:ph type="body" sz="quarter" idx="53" hasCustomPrompt="1"/>
          </p:nvPr>
        </p:nvSpPr>
        <p:spPr>
          <a:xfrm>
            <a:off x="6696037" y="4425696"/>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31" name="Text Placeholder 10">
            <a:extLst>
              <a:ext uri="{FF2B5EF4-FFF2-40B4-BE49-F238E27FC236}">
                <a16:creationId xmlns:a16="http://schemas.microsoft.com/office/drawing/2014/main" id="{5F5960EF-7F51-41A0-9E73-D2F727AB3F0D}"/>
              </a:ext>
            </a:extLst>
          </p:cNvPr>
          <p:cNvSpPr>
            <a:spLocks noGrp="1"/>
          </p:cNvSpPr>
          <p:nvPr>
            <p:ph type="body" sz="quarter" idx="55" hasCustomPrompt="1"/>
          </p:nvPr>
        </p:nvSpPr>
        <p:spPr>
          <a:xfrm>
            <a:off x="7483724" y="4425696"/>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32" name="Text Placeholder 10">
            <a:extLst>
              <a:ext uri="{FF2B5EF4-FFF2-40B4-BE49-F238E27FC236}">
                <a16:creationId xmlns:a16="http://schemas.microsoft.com/office/drawing/2014/main" id="{9F81D711-9D82-42A4-8AB2-12D1F4490AAD}"/>
              </a:ext>
            </a:extLst>
          </p:cNvPr>
          <p:cNvSpPr>
            <a:spLocks noGrp="1"/>
          </p:cNvSpPr>
          <p:nvPr>
            <p:ph type="body" sz="quarter" idx="56" hasCustomPrompt="1"/>
          </p:nvPr>
        </p:nvSpPr>
        <p:spPr>
          <a:xfrm>
            <a:off x="8271411" y="4425696"/>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30" name="Text Placeholder 10">
            <a:extLst>
              <a:ext uri="{FF2B5EF4-FFF2-40B4-BE49-F238E27FC236}">
                <a16:creationId xmlns:a16="http://schemas.microsoft.com/office/drawing/2014/main" id="{D360A36A-7282-4045-B0DF-503E6A97BA47}"/>
              </a:ext>
            </a:extLst>
          </p:cNvPr>
          <p:cNvSpPr>
            <a:spLocks noGrp="1"/>
          </p:cNvSpPr>
          <p:nvPr>
            <p:ph type="body" sz="quarter" idx="54" hasCustomPrompt="1"/>
          </p:nvPr>
        </p:nvSpPr>
        <p:spPr>
          <a:xfrm>
            <a:off x="9059098" y="4425696"/>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33" name="Text Placeholder 10">
            <a:extLst>
              <a:ext uri="{FF2B5EF4-FFF2-40B4-BE49-F238E27FC236}">
                <a16:creationId xmlns:a16="http://schemas.microsoft.com/office/drawing/2014/main" id="{0A2E5DCC-5FCD-4396-9980-17ECD06BB370}"/>
              </a:ext>
            </a:extLst>
          </p:cNvPr>
          <p:cNvSpPr>
            <a:spLocks noGrp="1"/>
          </p:cNvSpPr>
          <p:nvPr>
            <p:ph type="body" sz="quarter" idx="57" hasCustomPrompt="1"/>
          </p:nvPr>
        </p:nvSpPr>
        <p:spPr>
          <a:xfrm>
            <a:off x="9846785" y="4425696"/>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34" name="Text Placeholder 10">
            <a:extLst>
              <a:ext uri="{FF2B5EF4-FFF2-40B4-BE49-F238E27FC236}">
                <a16:creationId xmlns:a16="http://schemas.microsoft.com/office/drawing/2014/main" id="{A3860367-6AF8-4009-AE8B-33DEE49D1773}"/>
              </a:ext>
            </a:extLst>
          </p:cNvPr>
          <p:cNvSpPr>
            <a:spLocks noGrp="1"/>
          </p:cNvSpPr>
          <p:nvPr>
            <p:ph type="body" sz="quarter" idx="58" hasCustomPrompt="1"/>
          </p:nvPr>
        </p:nvSpPr>
        <p:spPr>
          <a:xfrm>
            <a:off x="10634472" y="4425696"/>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37" name="Arrow: Right 36">
            <a:extLst>
              <a:ext uri="{FF2B5EF4-FFF2-40B4-BE49-F238E27FC236}">
                <a16:creationId xmlns:a16="http://schemas.microsoft.com/office/drawing/2014/main" id="{A21A7A3E-FAE9-412E-9085-C5396DD58558}"/>
              </a:ext>
              <a:ext uri="{C183D7F6-B498-43B3-948B-1728B52AA6E4}">
                <adec:decorative xmlns:adec="http://schemas.microsoft.com/office/drawing/2017/decorative" val="1"/>
              </a:ext>
            </a:extLst>
          </p:cNvPr>
          <p:cNvSpPr/>
          <p:nvPr userDrawn="1"/>
        </p:nvSpPr>
        <p:spPr>
          <a:xfrm>
            <a:off x="929640" y="3981445"/>
            <a:ext cx="10332720" cy="168656"/>
          </a:xfrm>
          <a:prstGeom prst="rightArrow">
            <a:avLst>
              <a:gd name="adj1" fmla="val 100000"/>
              <a:gd name="adj2" fmla="val 85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solidFill>
                <a:schemeClr val="tx1">
                  <a:lumMod val="75000"/>
                  <a:lumOff val="25000"/>
                </a:schemeClr>
              </a:solidFill>
            </a:endParaRPr>
          </a:p>
        </p:txBody>
      </p:sp>
      <p:pic>
        <p:nvPicPr>
          <p:cNvPr id="4" name="Graphic 3">
            <a:extLst>
              <a:ext uri="{FF2B5EF4-FFF2-40B4-BE49-F238E27FC236}">
                <a16:creationId xmlns:a16="http://schemas.microsoft.com/office/drawing/2014/main" id="{53DC4F1A-B4E3-468C-B5D4-1171E63EFA17}"/>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10162032" y="1"/>
            <a:ext cx="2029968" cy="2029968"/>
          </a:xfrm>
          <a:prstGeom prst="rect">
            <a:avLst/>
          </a:prstGeom>
        </p:spPr>
      </p:pic>
      <p:cxnSp>
        <p:nvCxnSpPr>
          <p:cNvPr id="38" name="Straight Connector 37">
            <a:extLst>
              <a:ext uri="{FF2B5EF4-FFF2-40B4-BE49-F238E27FC236}">
                <a16:creationId xmlns:a16="http://schemas.microsoft.com/office/drawing/2014/main" id="{2DB417EF-A4F1-45A2-ACA0-5C82104244A7}"/>
              </a:ext>
              <a:ext uri="{C183D7F6-B498-43B3-948B-1728B52AA6E4}">
                <adec:decorative xmlns:adec="http://schemas.microsoft.com/office/drawing/2017/decorative" val="1"/>
              </a:ext>
            </a:extLst>
          </p:cNvPr>
          <p:cNvCxnSpPr>
            <a:cxnSpLocks/>
          </p:cNvCxnSpPr>
          <p:nvPr userDrawn="1"/>
        </p:nvCxnSpPr>
        <p:spPr>
          <a:xfrm>
            <a:off x="3044816" y="2697432"/>
            <a:ext cx="0" cy="731520"/>
          </a:xfrm>
          <a:prstGeom prst="line">
            <a:avLst/>
          </a:prstGeom>
          <a:ln>
            <a:solidFill>
              <a:schemeClr val="tx2"/>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5E81057A-21E4-4E98-BFE7-5B870E5EAA41}"/>
              </a:ext>
              <a:ext uri="{C183D7F6-B498-43B3-948B-1728B52AA6E4}">
                <adec:decorative xmlns:adec="http://schemas.microsoft.com/office/drawing/2017/decorative" val="1"/>
              </a:ext>
            </a:extLst>
          </p:cNvPr>
          <p:cNvCxnSpPr>
            <a:cxnSpLocks/>
          </p:cNvCxnSpPr>
          <p:nvPr userDrawn="1"/>
        </p:nvCxnSpPr>
        <p:spPr>
          <a:xfrm>
            <a:off x="5423645" y="2697480"/>
            <a:ext cx="0" cy="733425"/>
          </a:xfrm>
          <a:prstGeom prst="line">
            <a:avLst/>
          </a:prstGeom>
          <a:ln>
            <a:solidFill>
              <a:schemeClr val="tx2"/>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0E7D18C9-8D44-4323-B6BF-BF76C2381281}"/>
              </a:ext>
              <a:ext uri="{C183D7F6-B498-43B3-948B-1728B52AA6E4}">
                <adec:decorative xmlns:adec="http://schemas.microsoft.com/office/drawing/2017/decorative" val="1"/>
              </a:ext>
            </a:extLst>
          </p:cNvPr>
          <p:cNvCxnSpPr>
            <a:cxnSpLocks/>
          </p:cNvCxnSpPr>
          <p:nvPr userDrawn="1"/>
        </p:nvCxnSpPr>
        <p:spPr>
          <a:xfrm>
            <a:off x="9354996" y="2697480"/>
            <a:ext cx="0" cy="731520"/>
          </a:xfrm>
          <a:prstGeom prst="line">
            <a:avLst/>
          </a:prstGeom>
          <a:ln>
            <a:solidFill>
              <a:schemeClr val="tx2"/>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7201D3F8-FF19-44BC-9EE7-6B58CD82BBD1}"/>
              </a:ext>
              <a:ext uri="{C183D7F6-B498-43B3-948B-1728B52AA6E4}">
                <adec:decorative xmlns:adec="http://schemas.microsoft.com/office/drawing/2017/decorative" val="1"/>
              </a:ext>
            </a:extLst>
          </p:cNvPr>
          <p:cNvCxnSpPr>
            <a:cxnSpLocks/>
          </p:cNvCxnSpPr>
          <p:nvPr userDrawn="1"/>
        </p:nvCxnSpPr>
        <p:spPr>
          <a:xfrm rot="10800000">
            <a:off x="3049258" y="4709160"/>
            <a:ext cx="0" cy="731520"/>
          </a:xfrm>
          <a:prstGeom prst="line">
            <a:avLst/>
          </a:prstGeom>
          <a:ln>
            <a:solidFill>
              <a:schemeClr val="tx2"/>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E6ACB076-AF56-41FE-9380-E9AD0CF40394}"/>
              </a:ext>
              <a:ext uri="{C183D7F6-B498-43B3-948B-1728B52AA6E4}">
                <adec:decorative xmlns:adec="http://schemas.microsoft.com/office/drawing/2017/decorative" val="1"/>
              </a:ext>
            </a:extLst>
          </p:cNvPr>
          <p:cNvCxnSpPr>
            <a:cxnSpLocks/>
          </p:cNvCxnSpPr>
          <p:nvPr userDrawn="1"/>
        </p:nvCxnSpPr>
        <p:spPr>
          <a:xfrm rot="10800000">
            <a:off x="7014003" y="4709160"/>
            <a:ext cx="0" cy="731520"/>
          </a:xfrm>
          <a:prstGeom prst="line">
            <a:avLst/>
          </a:prstGeom>
          <a:ln>
            <a:solidFill>
              <a:schemeClr val="tx2"/>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401BD79D-A068-4E2B-A576-16599ECD33DF}"/>
              </a:ext>
              <a:ext uri="{C183D7F6-B498-43B3-948B-1728B52AA6E4}">
                <adec:decorative xmlns:adec="http://schemas.microsoft.com/office/drawing/2017/decorative" val="1"/>
              </a:ext>
            </a:extLst>
          </p:cNvPr>
          <p:cNvCxnSpPr>
            <a:cxnSpLocks/>
          </p:cNvCxnSpPr>
          <p:nvPr userDrawn="1"/>
        </p:nvCxnSpPr>
        <p:spPr>
          <a:xfrm rot="10800000">
            <a:off x="10949479" y="4709160"/>
            <a:ext cx="0" cy="731520"/>
          </a:xfrm>
          <a:prstGeom prst="line">
            <a:avLst/>
          </a:prstGeom>
          <a:ln>
            <a:solidFill>
              <a:schemeClr val="tx2"/>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63" name="Text Placeholder 3">
            <a:extLst>
              <a:ext uri="{FF2B5EF4-FFF2-40B4-BE49-F238E27FC236}">
                <a16:creationId xmlns:a16="http://schemas.microsoft.com/office/drawing/2014/main" id="{28F6AF7C-04EA-4C94-9ADB-02F18DEF5A67}"/>
              </a:ext>
            </a:extLst>
          </p:cNvPr>
          <p:cNvSpPr>
            <a:spLocks noGrp="1"/>
          </p:cNvSpPr>
          <p:nvPr>
            <p:ph type="body" sz="quarter" idx="65" hasCustomPrompt="1"/>
          </p:nvPr>
        </p:nvSpPr>
        <p:spPr>
          <a:xfrm>
            <a:off x="2302341" y="5269637"/>
            <a:ext cx="1554480" cy="561975"/>
          </a:xfrm>
          <a:solidFill>
            <a:schemeClr val="tx2"/>
          </a:solidFill>
          <a:ln>
            <a:noFill/>
          </a:ln>
        </p:spPr>
        <p:txBody>
          <a:bodyPr tIns="36000" anchor="t" anchorCtr="0">
            <a:normAutofit/>
          </a:bodyPr>
          <a:lstStyle>
            <a:lvl1pPr marL="0" indent="0" algn="ctr">
              <a:lnSpc>
                <a:spcPct val="150000"/>
              </a:lnSpc>
              <a:spcBef>
                <a:spcPts val="3600"/>
              </a:spcBef>
              <a:buNone/>
              <a:defRPr sz="1000">
                <a:solidFill>
                  <a:schemeClr val="tx1">
                    <a:lumMod val="75000"/>
                    <a:lumOff val="25000"/>
                  </a:schemeClr>
                </a:solidFill>
                <a:latin typeface="+mj-lt"/>
              </a:defRPr>
            </a:lvl1pPr>
          </a:lstStyle>
          <a:p>
            <a:pPr lvl="0"/>
            <a:r>
              <a:rPr lang="en-US" dirty="0"/>
              <a:t>Item Title</a:t>
            </a:r>
            <a:endParaRPr lang="en-ZA" dirty="0"/>
          </a:p>
        </p:txBody>
      </p:sp>
      <p:sp>
        <p:nvSpPr>
          <p:cNvPr id="64" name="Text Placeholder 36">
            <a:extLst>
              <a:ext uri="{FF2B5EF4-FFF2-40B4-BE49-F238E27FC236}">
                <a16:creationId xmlns:a16="http://schemas.microsoft.com/office/drawing/2014/main" id="{DBC1E942-B2AC-4A1B-A9BF-207F48444E69}"/>
              </a:ext>
            </a:extLst>
          </p:cNvPr>
          <p:cNvSpPr>
            <a:spLocks noGrp="1"/>
          </p:cNvSpPr>
          <p:nvPr>
            <p:ph type="body" sz="quarter" idx="66" hasCustomPrompt="1"/>
          </p:nvPr>
        </p:nvSpPr>
        <p:spPr>
          <a:xfrm>
            <a:off x="2357205" y="5580533"/>
            <a:ext cx="1463040" cy="224670"/>
          </a:xfrm>
        </p:spPr>
        <p:txBody>
          <a:bodyPr anchor="t" anchorCtr="0">
            <a:noAutofit/>
          </a:bodyPr>
          <a:lstStyle>
            <a:lvl1pPr marL="0" indent="0" algn="ctr">
              <a:buNone/>
              <a:defRPr sz="800">
                <a:solidFill>
                  <a:schemeClr val="tx1">
                    <a:lumMod val="75000"/>
                    <a:lumOff val="25000"/>
                  </a:schemeClr>
                </a:solidFill>
              </a:defRPr>
            </a:lvl1pPr>
          </a:lstStyle>
          <a:p>
            <a:pPr lvl="0"/>
            <a:r>
              <a:rPr lang="en-US" dirty="0"/>
              <a:t>Month, Year</a:t>
            </a:r>
            <a:endParaRPr lang="en-ZA" dirty="0"/>
          </a:p>
        </p:txBody>
      </p:sp>
      <p:sp>
        <p:nvSpPr>
          <p:cNvPr id="65" name="Text Placeholder 3">
            <a:extLst>
              <a:ext uri="{FF2B5EF4-FFF2-40B4-BE49-F238E27FC236}">
                <a16:creationId xmlns:a16="http://schemas.microsoft.com/office/drawing/2014/main" id="{236CF734-307C-46DF-9F1B-B7B348E8AFEC}"/>
              </a:ext>
            </a:extLst>
          </p:cNvPr>
          <p:cNvSpPr>
            <a:spLocks noGrp="1"/>
          </p:cNvSpPr>
          <p:nvPr>
            <p:ph type="body" sz="quarter" idx="67" hasCustomPrompt="1"/>
          </p:nvPr>
        </p:nvSpPr>
        <p:spPr>
          <a:xfrm>
            <a:off x="6222339" y="5272948"/>
            <a:ext cx="1554480" cy="561975"/>
          </a:xfrm>
          <a:solidFill>
            <a:schemeClr val="tx2"/>
          </a:solidFill>
          <a:ln>
            <a:noFill/>
          </a:ln>
        </p:spPr>
        <p:txBody>
          <a:bodyPr tIns="36000" anchor="t" anchorCtr="0">
            <a:normAutofit/>
          </a:bodyPr>
          <a:lstStyle>
            <a:lvl1pPr marL="0" indent="0" algn="ctr">
              <a:lnSpc>
                <a:spcPct val="150000"/>
              </a:lnSpc>
              <a:spcBef>
                <a:spcPts val="3600"/>
              </a:spcBef>
              <a:buNone/>
              <a:defRPr sz="1000">
                <a:solidFill>
                  <a:schemeClr val="tx1">
                    <a:lumMod val="75000"/>
                    <a:lumOff val="25000"/>
                  </a:schemeClr>
                </a:solidFill>
                <a:latin typeface="+mj-lt"/>
              </a:defRPr>
            </a:lvl1pPr>
          </a:lstStyle>
          <a:p>
            <a:pPr lvl="0"/>
            <a:r>
              <a:rPr lang="en-US" dirty="0"/>
              <a:t>Item Title</a:t>
            </a:r>
            <a:endParaRPr lang="en-ZA" dirty="0"/>
          </a:p>
        </p:txBody>
      </p:sp>
      <p:sp>
        <p:nvSpPr>
          <p:cNvPr id="66" name="Text Placeholder 36">
            <a:extLst>
              <a:ext uri="{FF2B5EF4-FFF2-40B4-BE49-F238E27FC236}">
                <a16:creationId xmlns:a16="http://schemas.microsoft.com/office/drawing/2014/main" id="{A797E2F6-E10E-4B32-8496-AC4E0B14B3F7}"/>
              </a:ext>
            </a:extLst>
          </p:cNvPr>
          <p:cNvSpPr>
            <a:spLocks noGrp="1"/>
          </p:cNvSpPr>
          <p:nvPr>
            <p:ph type="body" sz="quarter" idx="68" hasCustomPrompt="1"/>
          </p:nvPr>
        </p:nvSpPr>
        <p:spPr>
          <a:xfrm>
            <a:off x="6277203" y="5583844"/>
            <a:ext cx="1463040" cy="224670"/>
          </a:xfrm>
        </p:spPr>
        <p:txBody>
          <a:bodyPr anchor="t" anchorCtr="0">
            <a:noAutofit/>
          </a:bodyPr>
          <a:lstStyle>
            <a:lvl1pPr marL="0" indent="0" algn="ctr">
              <a:buNone/>
              <a:defRPr sz="800">
                <a:solidFill>
                  <a:schemeClr val="tx1">
                    <a:lumMod val="75000"/>
                    <a:lumOff val="25000"/>
                  </a:schemeClr>
                </a:solidFill>
              </a:defRPr>
            </a:lvl1pPr>
          </a:lstStyle>
          <a:p>
            <a:pPr lvl="0"/>
            <a:r>
              <a:rPr lang="en-US" dirty="0"/>
              <a:t>Month, Year</a:t>
            </a:r>
            <a:endParaRPr lang="en-ZA" dirty="0"/>
          </a:p>
        </p:txBody>
      </p:sp>
      <p:sp>
        <p:nvSpPr>
          <p:cNvPr id="67" name="Text Placeholder 3">
            <a:extLst>
              <a:ext uri="{FF2B5EF4-FFF2-40B4-BE49-F238E27FC236}">
                <a16:creationId xmlns:a16="http://schemas.microsoft.com/office/drawing/2014/main" id="{FE2C824F-3FEC-4436-8D89-71417F95C4CA}"/>
              </a:ext>
            </a:extLst>
          </p:cNvPr>
          <p:cNvSpPr>
            <a:spLocks noGrp="1"/>
          </p:cNvSpPr>
          <p:nvPr>
            <p:ph type="body" sz="quarter" idx="69" hasCustomPrompt="1"/>
          </p:nvPr>
        </p:nvSpPr>
        <p:spPr>
          <a:xfrm>
            <a:off x="10161393" y="5272948"/>
            <a:ext cx="1554480" cy="561975"/>
          </a:xfrm>
          <a:solidFill>
            <a:schemeClr val="tx2"/>
          </a:solidFill>
          <a:ln>
            <a:noFill/>
          </a:ln>
        </p:spPr>
        <p:txBody>
          <a:bodyPr tIns="36000" anchor="t" anchorCtr="0">
            <a:normAutofit/>
          </a:bodyPr>
          <a:lstStyle>
            <a:lvl1pPr marL="0" indent="0" algn="ctr">
              <a:lnSpc>
                <a:spcPct val="150000"/>
              </a:lnSpc>
              <a:spcBef>
                <a:spcPts val="3600"/>
              </a:spcBef>
              <a:buNone/>
              <a:defRPr sz="1000">
                <a:solidFill>
                  <a:schemeClr val="tx1">
                    <a:lumMod val="75000"/>
                    <a:lumOff val="25000"/>
                  </a:schemeClr>
                </a:solidFill>
                <a:latin typeface="+mj-lt"/>
              </a:defRPr>
            </a:lvl1pPr>
          </a:lstStyle>
          <a:p>
            <a:pPr lvl="0"/>
            <a:r>
              <a:rPr lang="en-US" dirty="0"/>
              <a:t>Item Title</a:t>
            </a:r>
            <a:endParaRPr lang="en-ZA" dirty="0"/>
          </a:p>
        </p:txBody>
      </p:sp>
      <p:sp>
        <p:nvSpPr>
          <p:cNvPr id="68" name="Text Placeholder 36">
            <a:extLst>
              <a:ext uri="{FF2B5EF4-FFF2-40B4-BE49-F238E27FC236}">
                <a16:creationId xmlns:a16="http://schemas.microsoft.com/office/drawing/2014/main" id="{A789A2A0-3ABC-41EA-A65B-C158812FD38D}"/>
              </a:ext>
            </a:extLst>
          </p:cNvPr>
          <p:cNvSpPr>
            <a:spLocks noGrp="1"/>
          </p:cNvSpPr>
          <p:nvPr>
            <p:ph type="body" sz="quarter" idx="70" hasCustomPrompt="1"/>
          </p:nvPr>
        </p:nvSpPr>
        <p:spPr>
          <a:xfrm>
            <a:off x="10216257" y="5583844"/>
            <a:ext cx="1463040" cy="224670"/>
          </a:xfrm>
        </p:spPr>
        <p:txBody>
          <a:bodyPr anchor="t" anchorCtr="0">
            <a:noAutofit/>
          </a:bodyPr>
          <a:lstStyle>
            <a:lvl1pPr marL="0" indent="0" algn="ctr">
              <a:buNone/>
              <a:defRPr sz="800">
                <a:solidFill>
                  <a:schemeClr val="tx1">
                    <a:lumMod val="75000"/>
                    <a:lumOff val="25000"/>
                  </a:schemeClr>
                </a:solidFill>
              </a:defRPr>
            </a:lvl1pPr>
          </a:lstStyle>
          <a:p>
            <a:pPr lvl="0"/>
            <a:r>
              <a:rPr lang="en-US" dirty="0"/>
              <a:t>Month, Year</a:t>
            </a:r>
            <a:endParaRPr lang="en-ZA" dirty="0"/>
          </a:p>
        </p:txBody>
      </p:sp>
      <p:sp>
        <p:nvSpPr>
          <p:cNvPr id="40" name="Date Placeholder 3">
            <a:extLst>
              <a:ext uri="{FF2B5EF4-FFF2-40B4-BE49-F238E27FC236}">
                <a16:creationId xmlns:a16="http://schemas.microsoft.com/office/drawing/2014/main" id="{F15C78F9-B77F-44BB-9DD3-7FD6042F4D4F}"/>
              </a:ext>
            </a:extLst>
          </p:cNvPr>
          <p:cNvSpPr>
            <a:spLocks noGrp="1"/>
          </p:cNvSpPr>
          <p:nvPr>
            <p:ph type="dt" sz="half" idx="10"/>
          </p:nvPr>
        </p:nvSpPr>
        <p:spPr>
          <a:xfrm>
            <a:off x="914400" y="6353175"/>
            <a:ext cx="1097280" cy="365125"/>
          </a:xfrm>
        </p:spPr>
        <p:txBody>
          <a:bodyPr/>
          <a:lstStyle>
            <a:lvl1pPr>
              <a:defRPr>
                <a:solidFill>
                  <a:schemeClr val="tx2"/>
                </a:solidFill>
              </a:defRPr>
            </a:lvl1pPr>
          </a:lstStyle>
          <a:p>
            <a:r>
              <a:rPr lang="en-US" dirty="0"/>
              <a:t>20XX</a:t>
            </a:r>
          </a:p>
        </p:txBody>
      </p:sp>
      <p:sp>
        <p:nvSpPr>
          <p:cNvPr id="41" name="Footer Placeholder 4">
            <a:extLst>
              <a:ext uri="{FF2B5EF4-FFF2-40B4-BE49-F238E27FC236}">
                <a16:creationId xmlns:a16="http://schemas.microsoft.com/office/drawing/2014/main" id="{7A2CE885-91AB-475D-937A-12B9D463D401}"/>
              </a:ext>
            </a:extLst>
          </p:cNvPr>
          <p:cNvSpPr>
            <a:spLocks noGrp="1"/>
          </p:cNvSpPr>
          <p:nvPr>
            <p:ph type="ftr" sz="quarter" idx="11"/>
          </p:nvPr>
        </p:nvSpPr>
        <p:spPr>
          <a:xfrm>
            <a:off x="5424487" y="6350000"/>
            <a:ext cx="2286000" cy="365125"/>
          </a:xfrm>
        </p:spPr>
        <p:txBody>
          <a:bodyPr/>
          <a:lstStyle>
            <a:lvl1pPr>
              <a:defRPr>
                <a:solidFill>
                  <a:schemeClr val="tx2"/>
                </a:solidFill>
              </a:defRPr>
            </a:lvl1pPr>
          </a:lstStyle>
          <a:p>
            <a:r>
              <a:rPr lang="en-US" dirty="0"/>
              <a:t>Pitch deck title</a:t>
            </a:r>
          </a:p>
        </p:txBody>
      </p:sp>
      <p:sp>
        <p:nvSpPr>
          <p:cNvPr id="42" name="Slide Number Placeholder 5">
            <a:extLst>
              <a:ext uri="{FF2B5EF4-FFF2-40B4-BE49-F238E27FC236}">
                <a16:creationId xmlns:a16="http://schemas.microsoft.com/office/drawing/2014/main" id="{AF0A068C-26D9-4FC8-AD91-8B62AA304C4A}"/>
              </a:ext>
            </a:extLst>
          </p:cNvPr>
          <p:cNvSpPr>
            <a:spLocks noGrp="1"/>
          </p:cNvSpPr>
          <p:nvPr>
            <p:ph type="sldNum" sz="quarter" idx="12"/>
          </p:nvPr>
        </p:nvSpPr>
        <p:spPr>
          <a:xfrm>
            <a:off x="11123295" y="6356350"/>
            <a:ext cx="457200" cy="365125"/>
          </a:xfrm>
        </p:spPr>
        <p:txBody>
          <a:bodyPr/>
          <a:lstStyle>
            <a:lvl1pPr>
              <a:defRPr>
                <a:solidFill>
                  <a:schemeClr val="tx2"/>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565061128"/>
      </p:ext>
    </p:extLst>
  </p:cSld>
  <p:clrMapOvr>
    <a:masterClrMapping/>
  </p:clrMapOvr>
  <p:extLst>
    <p:ext uri="{DCECCB84-F9BA-43D5-87BE-67443E8EF086}">
      <p15:sldGuideLst xmlns:p15="http://schemas.microsoft.com/office/powerpoint/2012/main">
        <p15:guide id="1" orient="horz" pos="2304"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914400" y="896112"/>
            <a:ext cx="10515600" cy="1325563"/>
          </a:xfrm>
        </p:spPr>
        <p:txBody>
          <a:bodyPr anchor="t" anchorCtr="0"/>
          <a:lstStyle>
            <a:lvl1pPr>
              <a:defRPr cap="all" baseline="0">
                <a:solidFill>
                  <a:schemeClr val="accent1"/>
                </a:solidFill>
              </a:defRPr>
            </a:lvl1pPr>
          </a:lstStyle>
          <a:p>
            <a:r>
              <a:rPr lang="en-US" dirty="0"/>
              <a:t>CLICK TO ADD TITLE</a:t>
            </a:r>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p:nvPr>
        </p:nvSpPr>
        <p:spPr>
          <a:xfrm>
            <a:off x="1021080" y="1825625"/>
            <a:ext cx="10515600" cy="4351338"/>
          </a:xfrm>
        </p:spPr>
        <p:txBody>
          <a:bodyPr>
            <a:normAutofit/>
          </a:bodyPr>
          <a:lstStyle>
            <a:lvl1pPr marL="0" indent="0">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23">
            <a:extLst>
              <a:ext uri="{FF2B5EF4-FFF2-40B4-BE49-F238E27FC236}">
                <a16:creationId xmlns:a16="http://schemas.microsoft.com/office/drawing/2014/main" id="{AB92D86A-5036-415A-B056-A55CB2E0C2C9}"/>
              </a:ext>
            </a:extLst>
          </p:cNvPr>
          <p:cNvSpPr/>
          <p:nvPr userDrawn="1"/>
        </p:nvSpPr>
        <p:spPr>
          <a:xfrm rot="10800000">
            <a:off x="11177016" y="0"/>
            <a:ext cx="1014984" cy="1014984"/>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Date Placeholder 3">
            <a:extLst>
              <a:ext uri="{FF2B5EF4-FFF2-40B4-BE49-F238E27FC236}">
                <a16:creationId xmlns:a16="http://schemas.microsoft.com/office/drawing/2014/main" id="{0C761AA1-7048-41AE-AA8B-1FD077C849B2}"/>
              </a:ext>
            </a:extLst>
          </p:cNvPr>
          <p:cNvSpPr>
            <a:spLocks noGrp="1"/>
          </p:cNvSpPr>
          <p:nvPr>
            <p:ph type="dt" sz="half" idx="10"/>
          </p:nvPr>
        </p:nvSpPr>
        <p:spPr>
          <a:xfrm>
            <a:off x="914400" y="6353175"/>
            <a:ext cx="1097280" cy="365125"/>
          </a:xfrm>
        </p:spPr>
        <p:txBody>
          <a:bodyPr/>
          <a:lstStyle>
            <a:lvl1pPr>
              <a:defRPr>
                <a:solidFill>
                  <a:schemeClr val="tx1">
                    <a:lumMod val="75000"/>
                    <a:lumOff val="25000"/>
                  </a:schemeClr>
                </a:solidFill>
              </a:defRPr>
            </a:lvl1pPr>
          </a:lstStyle>
          <a:p>
            <a:r>
              <a:rPr lang="en-US" dirty="0"/>
              <a:t>20XX</a:t>
            </a:r>
          </a:p>
        </p:txBody>
      </p:sp>
      <p:sp>
        <p:nvSpPr>
          <p:cNvPr id="12" name="Footer Placeholder 4">
            <a:extLst>
              <a:ext uri="{FF2B5EF4-FFF2-40B4-BE49-F238E27FC236}">
                <a16:creationId xmlns:a16="http://schemas.microsoft.com/office/drawing/2014/main" id="{36439D65-6A92-4B4C-8307-6CB811F976A3}"/>
              </a:ext>
            </a:extLst>
          </p:cNvPr>
          <p:cNvSpPr>
            <a:spLocks noGrp="1"/>
          </p:cNvSpPr>
          <p:nvPr>
            <p:ph type="ftr" sz="quarter" idx="11"/>
          </p:nvPr>
        </p:nvSpPr>
        <p:spPr>
          <a:xfrm>
            <a:off x="5424488" y="6350000"/>
            <a:ext cx="2286000" cy="365125"/>
          </a:xfrm>
        </p:spPr>
        <p:txBody>
          <a:bodyPr/>
          <a:lstStyle>
            <a:lvl1pPr>
              <a:defRPr>
                <a:solidFill>
                  <a:schemeClr val="tx1">
                    <a:lumMod val="75000"/>
                    <a:lumOff val="25000"/>
                  </a:schemeClr>
                </a:solidFill>
              </a:defRPr>
            </a:lvl1pPr>
          </a:lstStyle>
          <a:p>
            <a:r>
              <a:rPr lang="en-US" dirty="0"/>
              <a:t>Pitch deck title</a:t>
            </a:r>
          </a:p>
        </p:txBody>
      </p:sp>
      <p:sp>
        <p:nvSpPr>
          <p:cNvPr id="13" name="Slide Number Placeholder 5">
            <a:extLst>
              <a:ext uri="{FF2B5EF4-FFF2-40B4-BE49-F238E27FC236}">
                <a16:creationId xmlns:a16="http://schemas.microsoft.com/office/drawing/2014/main" id="{2AB85375-9E39-4BEF-908C-531D02526826}"/>
              </a:ext>
            </a:extLst>
          </p:cNvPr>
          <p:cNvSpPr>
            <a:spLocks noGrp="1"/>
          </p:cNvSpPr>
          <p:nvPr>
            <p:ph type="sldNum" sz="quarter" idx="12"/>
          </p:nvPr>
        </p:nvSpPr>
        <p:spPr>
          <a:xfrm>
            <a:off x="11123295" y="6356350"/>
            <a:ext cx="457200" cy="365125"/>
          </a:xfrm>
        </p:spPr>
        <p:txBody>
          <a:bodyPr/>
          <a:lstStyle>
            <a:lvl1pPr>
              <a:defRPr>
                <a:solidFill>
                  <a:schemeClr val="tx1">
                    <a:lumMod val="75000"/>
                    <a:lumOff val="2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52374800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am - 4 up">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8C642-49FB-4E16-A3A0-B2ACBEABFFD6}"/>
              </a:ext>
            </a:extLst>
          </p:cNvPr>
          <p:cNvSpPr>
            <a:spLocks noGrp="1"/>
          </p:cNvSpPr>
          <p:nvPr>
            <p:ph type="title" hasCustomPrompt="1"/>
          </p:nvPr>
        </p:nvSpPr>
        <p:spPr>
          <a:xfrm>
            <a:off x="914400" y="896112"/>
            <a:ext cx="10363200" cy="1325880"/>
          </a:xfrm>
        </p:spPr>
        <p:txBody>
          <a:bodyPr anchor="t" anchorCtr="0"/>
          <a:lstStyle>
            <a:lvl1pPr>
              <a:defRPr cap="all" baseline="0">
                <a:solidFill>
                  <a:schemeClr val="tx2"/>
                </a:solidFill>
              </a:defRPr>
            </a:lvl1pPr>
          </a:lstStyle>
          <a:p>
            <a:r>
              <a:rPr lang="en-US" dirty="0"/>
              <a:t>CLICK TO ADD TITLE</a:t>
            </a:r>
          </a:p>
        </p:txBody>
      </p:sp>
      <p:sp>
        <p:nvSpPr>
          <p:cNvPr id="9" name="Picture Placeholder 8">
            <a:extLst>
              <a:ext uri="{FF2B5EF4-FFF2-40B4-BE49-F238E27FC236}">
                <a16:creationId xmlns:a16="http://schemas.microsoft.com/office/drawing/2014/main" id="{AA40526D-DB50-43D0-90D5-E6FB281419DB}"/>
              </a:ext>
            </a:extLst>
          </p:cNvPr>
          <p:cNvSpPr>
            <a:spLocks noGrp="1"/>
          </p:cNvSpPr>
          <p:nvPr>
            <p:ph type="pic" sz="quarter" idx="13"/>
          </p:nvPr>
        </p:nvSpPr>
        <p:spPr>
          <a:xfrm>
            <a:off x="914400" y="1993392"/>
            <a:ext cx="2286000" cy="2286000"/>
          </a:xfrm>
          <a:solidFill>
            <a:schemeClr val="tx2">
              <a:lumMod val="90000"/>
            </a:schemeClr>
          </a:solidFill>
        </p:spPr>
        <p:txBody>
          <a:bodyPr/>
          <a:lstStyle/>
          <a:p>
            <a:endParaRPr lang="en-US" dirty="0"/>
          </a:p>
        </p:txBody>
      </p:sp>
      <p:sp>
        <p:nvSpPr>
          <p:cNvPr id="11" name="Text Placeholder 10">
            <a:extLst>
              <a:ext uri="{FF2B5EF4-FFF2-40B4-BE49-F238E27FC236}">
                <a16:creationId xmlns:a16="http://schemas.microsoft.com/office/drawing/2014/main" id="{1FCCE554-7DC7-4A2A-BD55-8E86A3B4AD6D}"/>
              </a:ext>
            </a:extLst>
          </p:cNvPr>
          <p:cNvSpPr>
            <a:spLocks noGrp="1"/>
          </p:cNvSpPr>
          <p:nvPr>
            <p:ph type="body" sz="quarter" idx="14" hasCustomPrompt="1"/>
          </p:nvPr>
        </p:nvSpPr>
        <p:spPr>
          <a:xfrm>
            <a:off x="838200" y="4507992"/>
            <a:ext cx="2286000" cy="274320"/>
          </a:xfrm>
        </p:spPr>
        <p:txBody>
          <a:bodyPr>
            <a:noAutofit/>
          </a:bodyPr>
          <a:lstStyle>
            <a:lvl1pPr marL="0" indent="0">
              <a:buNone/>
              <a:defRPr sz="1600" b="1">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Name</a:t>
            </a:r>
          </a:p>
        </p:txBody>
      </p:sp>
      <p:sp>
        <p:nvSpPr>
          <p:cNvPr id="12" name="Text Placeholder 10">
            <a:extLst>
              <a:ext uri="{FF2B5EF4-FFF2-40B4-BE49-F238E27FC236}">
                <a16:creationId xmlns:a16="http://schemas.microsoft.com/office/drawing/2014/main" id="{4C379AB9-816A-48B0-8040-51C116DF5D57}"/>
              </a:ext>
            </a:extLst>
          </p:cNvPr>
          <p:cNvSpPr>
            <a:spLocks noGrp="1"/>
          </p:cNvSpPr>
          <p:nvPr>
            <p:ph type="body" sz="quarter" idx="15" hasCustomPrompt="1"/>
          </p:nvPr>
        </p:nvSpPr>
        <p:spPr>
          <a:xfrm>
            <a:off x="838200" y="4837176"/>
            <a:ext cx="2286000" cy="457200"/>
          </a:xfrm>
        </p:spPr>
        <p:txBody>
          <a:bodyPr>
            <a:noAutofit/>
          </a:bodyPr>
          <a:lstStyle>
            <a:lvl1pPr marL="0" indent="0">
              <a:buNone/>
              <a:defRPr sz="1200" b="0">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Title</a:t>
            </a:r>
          </a:p>
        </p:txBody>
      </p:sp>
      <p:sp>
        <p:nvSpPr>
          <p:cNvPr id="13" name="Picture Placeholder 8">
            <a:extLst>
              <a:ext uri="{FF2B5EF4-FFF2-40B4-BE49-F238E27FC236}">
                <a16:creationId xmlns:a16="http://schemas.microsoft.com/office/drawing/2014/main" id="{EB148D33-9D3D-4F09-AD3D-5478787F73F8}"/>
              </a:ext>
            </a:extLst>
          </p:cNvPr>
          <p:cNvSpPr>
            <a:spLocks noGrp="1"/>
          </p:cNvSpPr>
          <p:nvPr>
            <p:ph type="pic" sz="quarter" idx="16"/>
          </p:nvPr>
        </p:nvSpPr>
        <p:spPr>
          <a:xfrm>
            <a:off x="3610808" y="1993392"/>
            <a:ext cx="2286000" cy="2286000"/>
          </a:xfrm>
          <a:solidFill>
            <a:schemeClr val="tx2">
              <a:lumMod val="90000"/>
            </a:schemeClr>
          </a:solidFill>
        </p:spPr>
        <p:txBody>
          <a:bodyPr/>
          <a:lstStyle/>
          <a:p>
            <a:endParaRPr lang="en-US" dirty="0"/>
          </a:p>
        </p:txBody>
      </p:sp>
      <p:sp>
        <p:nvSpPr>
          <p:cNvPr id="14" name="Text Placeholder 10">
            <a:extLst>
              <a:ext uri="{FF2B5EF4-FFF2-40B4-BE49-F238E27FC236}">
                <a16:creationId xmlns:a16="http://schemas.microsoft.com/office/drawing/2014/main" id="{41C6DB7F-D21E-454A-8816-7C20215E176C}"/>
              </a:ext>
            </a:extLst>
          </p:cNvPr>
          <p:cNvSpPr>
            <a:spLocks noGrp="1"/>
          </p:cNvSpPr>
          <p:nvPr>
            <p:ph type="body" sz="quarter" idx="17" hasCustomPrompt="1"/>
          </p:nvPr>
        </p:nvSpPr>
        <p:spPr>
          <a:xfrm>
            <a:off x="3535680" y="4511617"/>
            <a:ext cx="2286000" cy="274320"/>
          </a:xfrm>
        </p:spPr>
        <p:txBody>
          <a:bodyPr>
            <a:noAutofit/>
          </a:bodyPr>
          <a:lstStyle>
            <a:lvl1pPr marL="0" indent="0">
              <a:buNone/>
              <a:defRPr sz="1600" b="1">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Name</a:t>
            </a:r>
          </a:p>
        </p:txBody>
      </p:sp>
      <p:sp>
        <p:nvSpPr>
          <p:cNvPr id="15" name="Text Placeholder 10">
            <a:extLst>
              <a:ext uri="{FF2B5EF4-FFF2-40B4-BE49-F238E27FC236}">
                <a16:creationId xmlns:a16="http://schemas.microsoft.com/office/drawing/2014/main" id="{D0C4D301-6FD0-45BF-8011-A4984ED664E0}"/>
              </a:ext>
            </a:extLst>
          </p:cNvPr>
          <p:cNvSpPr>
            <a:spLocks noGrp="1"/>
          </p:cNvSpPr>
          <p:nvPr>
            <p:ph type="body" sz="quarter" idx="18" hasCustomPrompt="1"/>
          </p:nvPr>
        </p:nvSpPr>
        <p:spPr>
          <a:xfrm>
            <a:off x="3535680" y="4839223"/>
            <a:ext cx="2286000" cy="457200"/>
          </a:xfrm>
        </p:spPr>
        <p:txBody>
          <a:bodyPr>
            <a:noAutofit/>
          </a:bodyPr>
          <a:lstStyle>
            <a:lvl1pPr marL="0" indent="0">
              <a:buNone/>
              <a:defRPr sz="1200" b="0">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Title</a:t>
            </a:r>
          </a:p>
        </p:txBody>
      </p:sp>
      <p:sp>
        <p:nvSpPr>
          <p:cNvPr id="19" name="Picture Placeholder 8">
            <a:extLst>
              <a:ext uri="{FF2B5EF4-FFF2-40B4-BE49-F238E27FC236}">
                <a16:creationId xmlns:a16="http://schemas.microsoft.com/office/drawing/2014/main" id="{CB5FD37A-EE86-444D-9C60-101D10C1C6A3}"/>
              </a:ext>
            </a:extLst>
          </p:cNvPr>
          <p:cNvSpPr>
            <a:spLocks noGrp="1"/>
          </p:cNvSpPr>
          <p:nvPr>
            <p:ph type="pic" sz="quarter" idx="22"/>
          </p:nvPr>
        </p:nvSpPr>
        <p:spPr>
          <a:xfrm>
            <a:off x="6307216" y="1993392"/>
            <a:ext cx="2286000" cy="2286000"/>
          </a:xfrm>
          <a:solidFill>
            <a:schemeClr val="tx2">
              <a:lumMod val="90000"/>
            </a:schemeClr>
          </a:solidFill>
        </p:spPr>
        <p:txBody>
          <a:bodyPr/>
          <a:lstStyle/>
          <a:p>
            <a:endParaRPr lang="en-US" dirty="0"/>
          </a:p>
        </p:txBody>
      </p:sp>
      <p:sp>
        <p:nvSpPr>
          <p:cNvPr id="20" name="Text Placeholder 10">
            <a:extLst>
              <a:ext uri="{FF2B5EF4-FFF2-40B4-BE49-F238E27FC236}">
                <a16:creationId xmlns:a16="http://schemas.microsoft.com/office/drawing/2014/main" id="{77DCE814-41FD-4D48-8120-139ED978660B}"/>
              </a:ext>
            </a:extLst>
          </p:cNvPr>
          <p:cNvSpPr>
            <a:spLocks noGrp="1"/>
          </p:cNvSpPr>
          <p:nvPr>
            <p:ph type="body" sz="quarter" idx="23" hasCustomPrompt="1"/>
          </p:nvPr>
        </p:nvSpPr>
        <p:spPr>
          <a:xfrm>
            <a:off x="6233160" y="4511617"/>
            <a:ext cx="2286000" cy="274320"/>
          </a:xfrm>
        </p:spPr>
        <p:txBody>
          <a:bodyPr>
            <a:noAutofit/>
          </a:bodyPr>
          <a:lstStyle>
            <a:lvl1pPr marL="0" indent="0">
              <a:buNone/>
              <a:defRPr sz="1600" b="1">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Name</a:t>
            </a:r>
          </a:p>
        </p:txBody>
      </p:sp>
      <p:sp>
        <p:nvSpPr>
          <p:cNvPr id="21" name="Text Placeholder 10">
            <a:extLst>
              <a:ext uri="{FF2B5EF4-FFF2-40B4-BE49-F238E27FC236}">
                <a16:creationId xmlns:a16="http://schemas.microsoft.com/office/drawing/2014/main" id="{142BD72F-73D4-46DC-B184-801565CDC961}"/>
              </a:ext>
            </a:extLst>
          </p:cNvPr>
          <p:cNvSpPr>
            <a:spLocks noGrp="1"/>
          </p:cNvSpPr>
          <p:nvPr>
            <p:ph type="body" sz="quarter" idx="24" hasCustomPrompt="1"/>
          </p:nvPr>
        </p:nvSpPr>
        <p:spPr>
          <a:xfrm>
            <a:off x="6233160" y="4839223"/>
            <a:ext cx="2286000" cy="457200"/>
          </a:xfrm>
        </p:spPr>
        <p:txBody>
          <a:bodyPr>
            <a:noAutofit/>
          </a:bodyPr>
          <a:lstStyle>
            <a:lvl1pPr marL="0" indent="0">
              <a:buNone/>
              <a:defRPr sz="1200" b="0">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Title</a:t>
            </a:r>
          </a:p>
        </p:txBody>
      </p:sp>
      <p:sp>
        <p:nvSpPr>
          <p:cNvPr id="16" name="Picture Placeholder 8">
            <a:extLst>
              <a:ext uri="{FF2B5EF4-FFF2-40B4-BE49-F238E27FC236}">
                <a16:creationId xmlns:a16="http://schemas.microsoft.com/office/drawing/2014/main" id="{97508F04-3E2E-41F2-9326-8B0362A83AB8}"/>
              </a:ext>
            </a:extLst>
          </p:cNvPr>
          <p:cNvSpPr>
            <a:spLocks noGrp="1"/>
          </p:cNvSpPr>
          <p:nvPr>
            <p:ph type="pic" sz="quarter" idx="19"/>
          </p:nvPr>
        </p:nvSpPr>
        <p:spPr>
          <a:xfrm>
            <a:off x="9003624" y="1993392"/>
            <a:ext cx="2286000" cy="2286000"/>
          </a:xfrm>
          <a:solidFill>
            <a:schemeClr val="tx2">
              <a:lumMod val="90000"/>
            </a:schemeClr>
          </a:solidFill>
        </p:spPr>
        <p:txBody>
          <a:bodyPr/>
          <a:lstStyle/>
          <a:p>
            <a:endParaRPr lang="en-US" dirty="0"/>
          </a:p>
        </p:txBody>
      </p:sp>
      <p:sp>
        <p:nvSpPr>
          <p:cNvPr id="17" name="Text Placeholder 10">
            <a:extLst>
              <a:ext uri="{FF2B5EF4-FFF2-40B4-BE49-F238E27FC236}">
                <a16:creationId xmlns:a16="http://schemas.microsoft.com/office/drawing/2014/main" id="{D5ACD767-F8EC-4D73-8CC0-DC4C23BBB2B2}"/>
              </a:ext>
            </a:extLst>
          </p:cNvPr>
          <p:cNvSpPr>
            <a:spLocks noGrp="1"/>
          </p:cNvSpPr>
          <p:nvPr>
            <p:ph type="body" sz="quarter" idx="20" hasCustomPrompt="1"/>
          </p:nvPr>
        </p:nvSpPr>
        <p:spPr>
          <a:xfrm>
            <a:off x="8927973" y="4507992"/>
            <a:ext cx="2286000" cy="274320"/>
          </a:xfrm>
        </p:spPr>
        <p:txBody>
          <a:bodyPr>
            <a:noAutofit/>
          </a:bodyPr>
          <a:lstStyle>
            <a:lvl1pPr marL="0" indent="0">
              <a:buNone/>
              <a:defRPr sz="1600" b="1">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Name</a:t>
            </a:r>
          </a:p>
        </p:txBody>
      </p:sp>
      <p:sp>
        <p:nvSpPr>
          <p:cNvPr id="18" name="Text Placeholder 10">
            <a:extLst>
              <a:ext uri="{FF2B5EF4-FFF2-40B4-BE49-F238E27FC236}">
                <a16:creationId xmlns:a16="http://schemas.microsoft.com/office/drawing/2014/main" id="{4736BB1A-851C-4D31-90C7-CDC5DBAEE1CE}"/>
              </a:ext>
            </a:extLst>
          </p:cNvPr>
          <p:cNvSpPr>
            <a:spLocks noGrp="1"/>
          </p:cNvSpPr>
          <p:nvPr>
            <p:ph type="body" sz="quarter" idx="21" hasCustomPrompt="1"/>
          </p:nvPr>
        </p:nvSpPr>
        <p:spPr>
          <a:xfrm>
            <a:off x="8927973" y="4837176"/>
            <a:ext cx="2286000" cy="457200"/>
          </a:xfrm>
        </p:spPr>
        <p:txBody>
          <a:bodyPr>
            <a:noAutofit/>
          </a:bodyPr>
          <a:lstStyle>
            <a:lvl1pPr marL="0" indent="0">
              <a:buNone/>
              <a:defRPr sz="1200" b="0">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Title</a:t>
            </a:r>
          </a:p>
        </p:txBody>
      </p:sp>
      <p:pic>
        <p:nvPicPr>
          <p:cNvPr id="6" name="Graphic 5">
            <a:extLst>
              <a:ext uri="{FF2B5EF4-FFF2-40B4-BE49-F238E27FC236}">
                <a16:creationId xmlns:a16="http://schemas.microsoft.com/office/drawing/2014/main" id="{B2402DAC-DB2C-47BE-AE78-07846291BB8E}"/>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10162032" y="1"/>
            <a:ext cx="2029968" cy="2029968"/>
          </a:xfrm>
          <a:prstGeom prst="rect">
            <a:avLst/>
          </a:prstGeom>
        </p:spPr>
      </p:pic>
      <p:sp>
        <p:nvSpPr>
          <p:cNvPr id="32" name="Date Placeholder 3">
            <a:extLst>
              <a:ext uri="{FF2B5EF4-FFF2-40B4-BE49-F238E27FC236}">
                <a16:creationId xmlns:a16="http://schemas.microsoft.com/office/drawing/2014/main" id="{B459F3AA-94CC-42D0-8666-6ACC47E3DE37}"/>
              </a:ext>
            </a:extLst>
          </p:cNvPr>
          <p:cNvSpPr>
            <a:spLocks noGrp="1"/>
          </p:cNvSpPr>
          <p:nvPr>
            <p:ph type="dt" sz="half" idx="10"/>
          </p:nvPr>
        </p:nvSpPr>
        <p:spPr>
          <a:xfrm>
            <a:off x="914400" y="6353175"/>
            <a:ext cx="1097280" cy="365125"/>
          </a:xfrm>
        </p:spPr>
        <p:txBody>
          <a:bodyPr/>
          <a:lstStyle>
            <a:lvl1pPr>
              <a:defRPr>
                <a:solidFill>
                  <a:schemeClr val="tx2"/>
                </a:solidFill>
              </a:defRPr>
            </a:lvl1pPr>
          </a:lstStyle>
          <a:p>
            <a:r>
              <a:rPr lang="en-US" dirty="0"/>
              <a:t>20XX</a:t>
            </a:r>
          </a:p>
        </p:txBody>
      </p:sp>
      <p:sp>
        <p:nvSpPr>
          <p:cNvPr id="33" name="Footer Placeholder 4">
            <a:extLst>
              <a:ext uri="{FF2B5EF4-FFF2-40B4-BE49-F238E27FC236}">
                <a16:creationId xmlns:a16="http://schemas.microsoft.com/office/drawing/2014/main" id="{FD28A03E-E672-4334-B8F0-0D3497967637}"/>
              </a:ext>
            </a:extLst>
          </p:cNvPr>
          <p:cNvSpPr>
            <a:spLocks noGrp="1"/>
          </p:cNvSpPr>
          <p:nvPr>
            <p:ph type="ftr" sz="quarter" idx="11"/>
          </p:nvPr>
        </p:nvSpPr>
        <p:spPr>
          <a:xfrm>
            <a:off x="5744527" y="6350000"/>
            <a:ext cx="2286000" cy="365125"/>
          </a:xfrm>
        </p:spPr>
        <p:txBody>
          <a:bodyPr/>
          <a:lstStyle>
            <a:lvl1pPr>
              <a:defRPr>
                <a:solidFill>
                  <a:schemeClr val="tx2"/>
                </a:solidFill>
              </a:defRPr>
            </a:lvl1pPr>
          </a:lstStyle>
          <a:p>
            <a:r>
              <a:rPr lang="en-US" dirty="0"/>
              <a:t>Pitch deck title</a:t>
            </a:r>
          </a:p>
        </p:txBody>
      </p:sp>
      <p:sp>
        <p:nvSpPr>
          <p:cNvPr id="46" name="Slide Number Placeholder 5">
            <a:extLst>
              <a:ext uri="{FF2B5EF4-FFF2-40B4-BE49-F238E27FC236}">
                <a16:creationId xmlns:a16="http://schemas.microsoft.com/office/drawing/2014/main" id="{985153C5-B300-4F05-832B-67E58EF5A308}"/>
              </a:ext>
            </a:extLst>
          </p:cNvPr>
          <p:cNvSpPr>
            <a:spLocks noGrp="1"/>
          </p:cNvSpPr>
          <p:nvPr>
            <p:ph type="sldNum" sz="quarter" idx="12"/>
          </p:nvPr>
        </p:nvSpPr>
        <p:spPr>
          <a:xfrm>
            <a:off x="11123295" y="6356350"/>
            <a:ext cx="457200" cy="365125"/>
          </a:xfrm>
        </p:spPr>
        <p:txBody>
          <a:bodyPr/>
          <a:lstStyle>
            <a:lvl1pPr>
              <a:defRPr>
                <a:solidFill>
                  <a:schemeClr val="tx2"/>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70711571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am - 8 up">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8C642-49FB-4E16-A3A0-B2ACBEABFFD6}"/>
              </a:ext>
            </a:extLst>
          </p:cNvPr>
          <p:cNvSpPr>
            <a:spLocks noGrp="1"/>
          </p:cNvSpPr>
          <p:nvPr>
            <p:ph type="title" hasCustomPrompt="1"/>
          </p:nvPr>
        </p:nvSpPr>
        <p:spPr>
          <a:xfrm>
            <a:off x="914400" y="896112"/>
            <a:ext cx="10515600" cy="1325880"/>
          </a:xfrm>
        </p:spPr>
        <p:txBody>
          <a:bodyPr anchor="t" anchorCtr="0"/>
          <a:lstStyle>
            <a:lvl1pPr>
              <a:defRPr cap="all" baseline="0">
                <a:solidFill>
                  <a:schemeClr val="tx2"/>
                </a:solidFill>
              </a:defRPr>
            </a:lvl1pPr>
          </a:lstStyle>
          <a:p>
            <a:r>
              <a:rPr lang="en-US" dirty="0"/>
              <a:t>CLICK TO ADD TITLE</a:t>
            </a:r>
          </a:p>
        </p:txBody>
      </p:sp>
      <p:sp>
        <p:nvSpPr>
          <p:cNvPr id="9" name="Picture Placeholder 8">
            <a:extLst>
              <a:ext uri="{FF2B5EF4-FFF2-40B4-BE49-F238E27FC236}">
                <a16:creationId xmlns:a16="http://schemas.microsoft.com/office/drawing/2014/main" id="{AA40526D-DB50-43D0-90D5-E6FB281419DB}"/>
              </a:ext>
            </a:extLst>
          </p:cNvPr>
          <p:cNvSpPr>
            <a:spLocks noGrp="1"/>
          </p:cNvSpPr>
          <p:nvPr>
            <p:ph type="pic" sz="quarter" idx="13"/>
          </p:nvPr>
        </p:nvSpPr>
        <p:spPr>
          <a:xfrm>
            <a:off x="914400" y="1975104"/>
            <a:ext cx="2057400" cy="1371600"/>
          </a:xfrm>
          <a:solidFill>
            <a:schemeClr val="tx2">
              <a:lumMod val="90000"/>
            </a:schemeClr>
          </a:solidFill>
        </p:spPr>
        <p:txBody>
          <a:bodyPr/>
          <a:lstStyle/>
          <a:p>
            <a:endParaRPr lang="en-US" dirty="0"/>
          </a:p>
        </p:txBody>
      </p:sp>
      <p:sp>
        <p:nvSpPr>
          <p:cNvPr id="11" name="Text Placeholder 10">
            <a:extLst>
              <a:ext uri="{FF2B5EF4-FFF2-40B4-BE49-F238E27FC236}">
                <a16:creationId xmlns:a16="http://schemas.microsoft.com/office/drawing/2014/main" id="{1FCCE554-7DC7-4A2A-BD55-8E86A3B4AD6D}"/>
              </a:ext>
            </a:extLst>
          </p:cNvPr>
          <p:cNvSpPr>
            <a:spLocks noGrp="1"/>
          </p:cNvSpPr>
          <p:nvPr>
            <p:ph type="body" sz="quarter" idx="14" hasCustomPrompt="1"/>
          </p:nvPr>
        </p:nvSpPr>
        <p:spPr>
          <a:xfrm>
            <a:off x="838200" y="3474720"/>
            <a:ext cx="2057400" cy="274320"/>
          </a:xfrm>
        </p:spPr>
        <p:txBody>
          <a:bodyPr>
            <a:noAutofit/>
          </a:bodyPr>
          <a:lstStyle>
            <a:lvl1pPr marL="0" indent="0">
              <a:buNone/>
              <a:defRPr sz="1000" b="1">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Name</a:t>
            </a:r>
          </a:p>
        </p:txBody>
      </p:sp>
      <p:sp>
        <p:nvSpPr>
          <p:cNvPr id="12" name="Text Placeholder 10">
            <a:extLst>
              <a:ext uri="{FF2B5EF4-FFF2-40B4-BE49-F238E27FC236}">
                <a16:creationId xmlns:a16="http://schemas.microsoft.com/office/drawing/2014/main" id="{4C379AB9-816A-48B0-8040-51C116DF5D57}"/>
              </a:ext>
            </a:extLst>
          </p:cNvPr>
          <p:cNvSpPr>
            <a:spLocks noGrp="1"/>
          </p:cNvSpPr>
          <p:nvPr>
            <p:ph type="body" sz="quarter" idx="15" hasCustomPrompt="1"/>
          </p:nvPr>
        </p:nvSpPr>
        <p:spPr>
          <a:xfrm>
            <a:off x="838200" y="3703320"/>
            <a:ext cx="2057400" cy="274320"/>
          </a:xfrm>
        </p:spPr>
        <p:txBody>
          <a:bodyPr>
            <a:noAutofit/>
          </a:bodyPr>
          <a:lstStyle>
            <a:lvl1pPr marL="0" indent="0">
              <a:buNone/>
              <a:defRPr sz="1000" b="0">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Title</a:t>
            </a:r>
          </a:p>
        </p:txBody>
      </p:sp>
      <p:sp>
        <p:nvSpPr>
          <p:cNvPr id="13" name="Picture Placeholder 8">
            <a:extLst>
              <a:ext uri="{FF2B5EF4-FFF2-40B4-BE49-F238E27FC236}">
                <a16:creationId xmlns:a16="http://schemas.microsoft.com/office/drawing/2014/main" id="{EB148D33-9D3D-4F09-AD3D-5478787F73F8}"/>
              </a:ext>
            </a:extLst>
          </p:cNvPr>
          <p:cNvSpPr>
            <a:spLocks noGrp="1"/>
          </p:cNvSpPr>
          <p:nvPr>
            <p:ph type="pic" sz="quarter" idx="16"/>
          </p:nvPr>
        </p:nvSpPr>
        <p:spPr>
          <a:xfrm>
            <a:off x="3682999" y="1975104"/>
            <a:ext cx="2057400" cy="1371600"/>
          </a:xfrm>
          <a:solidFill>
            <a:schemeClr val="tx2">
              <a:lumMod val="90000"/>
            </a:schemeClr>
          </a:solidFill>
        </p:spPr>
        <p:txBody>
          <a:bodyPr/>
          <a:lstStyle/>
          <a:p>
            <a:endParaRPr lang="en-US" dirty="0"/>
          </a:p>
        </p:txBody>
      </p:sp>
      <p:sp>
        <p:nvSpPr>
          <p:cNvPr id="14" name="Text Placeholder 10">
            <a:extLst>
              <a:ext uri="{FF2B5EF4-FFF2-40B4-BE49-F238E27FC236}">
                <a16:creationId xmlns:a16="http://schemas.microsoft.com/office/drawing/2014/main" id="{41C6DB7F-D21E-454A-8816-7C20215E176C}"/>
              </a:ext>
            </a:extLst>
          </p:cNvPr>
          <p:cNvSpPr>
            <a:spLocks noGrp="1"/>
          </p:cNvSpPr>
          <p:nvPr>
            <p:ph type="body" sz="quarter" idx="17" hasCustomPrompt="1"/>
          </p:nvPr>
        </p:nvSpPr>
        <p:spPr>
          <a:xfrm>
            <a:off x="3608832" y="3474720"/>
            <a:ext cx="2057400" cy="274320"/>
          </a:xfrm>
        </p:spPr>
        <p:txBody>
          <a:bodyPr>
            <a:noAutofit/>
          </a:bodyPr>
          <a:lstStyle>
            <a:lvl1pPr marL="0" indent="0">
              <a:buNone/>
              <a:defRPr sz="1000" b="1">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Name</a:t>
            </a:r>
          </a:p>
        </p:txBody>
      </p:sp>
      <p:sp>
        <p:nvSpPr>
          <p:cNvPr id="15" name="Text Placeholder 10">
            <a:extLst>
              <a:ext uri="{FF2B5EF4-FFF2-40B4-BE49-F238E27FC236}">
                <a16:creationId xmlns:a16="http://schemas.microsoft.com/office/drawing/2014/main" id="{D0C4D301-6FD0-45BF-8011-A4984ED664E0}"/>
              </a:ext>
            </a:extLst>
          </p:cNvPr>
          <p:cNvSpPr>
            <a:spLocks noGrp="1"/>
          </p:cNvSpPr>
          <p:nvPr>
            <p:ph type="body" sz="quarter" idx="18" hasCustomPrompt="1"/>
          </p:nvPr>
        </p:nvSpPr>
        <p:spPr>
          <a:xfrm>
            <a:off x="3608832" y="3703320"/>
            <a:ext cx="2057400" cy="274320"/>
          </a:xfrm>
        </p:spPr>
        <p:txBody>
          <a:bodyPr>
            <a:noAutofit/>
          </a:bodyPr>
          <a:lstStyle>
            <a:lvl1pPr marL="0" indent="0">
              <a:buNone/>
              <a:defRPr sz="1000" b="0">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Title</a:t>
            </a:r>
          </a:p>
        </p:txBody>
      </p:sp>
      <p:sp>
        <p:nvSpPr>
          <p:cNvPr id="19" name="Picture Placeholder 8">
            <a:extLst>
              <a:ext uri="{FF2B5EF4-FFF2-40B4-BE49-F238E27FC236}">
                <a16:creationId xmlns:a16="http://schemas.microsoft.com/office/drawing/2014/main" id="{CB5FD37A-EE86-444D-9C60-101D10C1C6A3}"/>
              </a:ext>
            </a:extLst>
          </p:cNvPr>
          <p:cNvSpPr>
            <a:spLocks noGrp="1"/>
          </p:cNvSpPr>
          <p:nvPr>
            <p:ph type="pic" sz="quarter" idx="22"/>
          </p:nvPr>
        </p:nvSpPr>
        <p:spPr>
          <a:xfrm>
            <a:off x="6451598" y="1975104"/>
            <a:ext cx="2057400" cy="1371600"/>
          </a:xfrm>
          <a:solidFill>
            <a:schemeClr val="tx2">
              <a:lumMod val="90000"/>
            </a:schemeClr>
          </a:solidFill>
        </p:spPr>
        <p:txBody>
          <a:bodyPr/>
          <a:lstStyle/>
          <a:p>
            <a:endParaRPr lang="en-US" dirty="0"/>
          </a:p>
        </p:txBody>
      </p:sp>
      <p:sp>
        <p:nvSpPr>
          <p:cNvPr id="20" name="Text Placeholder 10">
            <a:extLst>
              <a:ext uri="{FF2B5EF4-FFF2-40B4-BE49-F238E27FC236}">
                <a16:creationId xmlns:a16="http://schemas.microsoft.com/office/drawing/2014/main" id="{77DCE814-41FD-4D48-8120-139ED978660B}"/>
              </a:ext>
            </a:extLst>
          </p:cNvPr>
          <p:cNvSpPr>
            <a:spLocks noGrp="1"/>
          </p:cNvSpPr>
          <p:nvPr>
            <p:ph type="body" sz="quarter" idx="23" hasCustomPrompt="1"/>
          </p:nvPr>
        </p:nvSpPr>
        <p:spPr>
          <a:xfrm>
            <a:off x="6379464" y="3474720"/>
            <a:ext cx="2057400" cy="274320"/>
          </a:xfrm>
        </p:spPr>
        <p:txBody>
          <a:bodyPr>
            <a:noAutofit/>
          </a:bodyPr>
          <a:lstStyle>
            <a:lvl1pPr marL="0" indent="0">
              <a:buNone/>
              <a:defRPr sz="1000" b="1">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Name</a:t>
            </a:r>
          </a:p>
        </p:txBody>
      </p:sp>
      <p:sp>
        <p:nvSpPr>
          <p:cNvPr id="21" name="Text Placeholder 10">
            <a:extLst>
              <a:ext uri="{FF2B5EF4-FFF2-40B4-BE49-F238E27FC236}">
                <a16:creationId xmlns:a16="http://schemas.microsoft.com/office/drawing/2014/main" id="{142BD72F-73D4-46DC-B184-801565CDC961}"/>
              </a:ext>
            </a:extLst>
          </p:cNvPr>
          <p:cNvSpPr>
            <a:spLocks noGrp="1"/>
          </p:cNvSpPr>
          <p:nvPr>
            <p:ph type="body" sz="quarter" idx="24" hasCustomPrompt="1"/>
          </p:nvPr>
        </p:nvSpPr>
        <p:spPr>
          <a:xfrm>
            <a:off x="6379464" y="3703320"/>
            <a:ext cx="2057400" cy="274320"/>
          </a:xfrm>
        </p:spPr>
        <p:txBody>
          <a:bodyPr>
            <a:noAutofit/>
          </a:bodyPr>
          <a:lstStyle>
            <a:lvl1pPr marL="0" indent="0">
              <a:buNone/>
              <a:defRPr sz="1000" b="0">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Title</a:t>
            </a:r>
          </a:p>
        </p:txBody>
      </p:sp>
      <p:sp>
        <p:nvSpPr>
          <p:cNvPr id="16" name="Picture Placeholder 8">
            <a:extLst>
              <a:ext uri="{FF2B5EF4-FFF2-40B4-BE49-F238E27FC236}">
                <a16:creationId xmlns:a16="http://schemas.microsoft.com/office/drawing/2014/main" id="{97508F04-3E2E-41F2-9326-8B0362A83AB8}"/>
              </a:ext>
            </a:extLst>
          </p:cNvPr>
          <p:cNvSpPr>
            <a:spLocks noGrp="1"/>
          </p:cNvSpPr>
          <p:nvPr>
            <p:ph type="pic" sz="quarter" idx="19"/>
          </p:nvPr>
        </p:nvSpPr>
        <p:spPr>
          <a:xfrm>
            <a:off x="9220198" y="1975104"/>
            <a:ext cx="2057400" cy="1371600"/>
          </a:xfrm>
          <a:solidFill>
            <a:schemeClr val="tx2">
              <a:lumMod val="90000"/>
            </a:schemeClr>
          </a:solidFill>
        </p:spPr>
        <p:txBody>
          <a:bodyPr/>
          <a:lstStyle/>
          <a:p>
            <a:endParaRPr lang="en-US" dirty="0"/>
          </a:p>
        </p:txBody>
      </p:sp>
      <p:sp>
        <p:nvSpPr>
          <p:cNvPr id="17" name="Text Placeholder 10">
            <a:extLst>
              <a:ext uri="{FF2B5EF4-FFF2-40B4-BE49-F238E27FC236}">
                <a16:creationId xmlns:a16="http://schemas.microsoft.com/office/drawing/2014/main" id="{D5ACD767-F8EC-4D73-8CC0-DC4C23BBB2B2}"/>
              </a:ext>
            </a:extLst>
          </p:cNvPr>
          <p:cNvSpPr>
            <a:spLocks noGrp="1"/>
          </p:cNvSpPr>
          <p:nvPr>
            <p:ph type="body" sz="quarter" idx="20" hasCustomPrompt="1"/>
          </p:nvPr>
        </p:nvSpPr>
        <p:spPr>
          <a:xfrm>
            <a:off x="9140952" y="3474720"/>
            <a:ext cx="2057400" cy="274320"/>
          </a:xfrm>
        </p:spPr>
        <p:txBody>
          <a:bodyPr>
            <a:noAutofit/>
          </a:bodyPr>
          <a:lstStyle>
            <a:lvl1pPr marL="0" indent="0">
              <a:buNone/>
              <a:defRPr sz="1000" b="1">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Name</a:t>
            </a:r>
          </a:p>
        </p:txBody>
      </p:sp>
      <p:sp>
        <p:nvSpPr>
          <p:cNvPr id="18" name="Text Placeholder 10">
            <a:extLst>
              <a:ext uri="{FF2B5EF4-FFF2-40B4-BE49-F238E27FC236}">
                <a16:creationId xmlns:a16="http://schemas.microsoft.com/office/drawing/2014/main" id="{4736BB1A-851C-4D31-90C7-CDC5DBAEE1CE}"/>
              </a:ext>
            </a:extLst>
          </p:cNvPr>
          <p:cNvSpPr>
            <a:spLocks noGrp="1"/>
          </p:cNvSpPr>
          <p:nvPr>
            <p:ph type="body" sz="quarter" idx="21" hasCustomPrompt="1"/>
          </p:nvPr>
        </p:nvSpPr>
        <p:spPr>
          <a:xfrm>
            <a:off x="9140952" y="3703320"/>
            <a:ext cx="2057400" cy="274320"/>
          </a:xfrm>
        </p:spPr>
        <p:txBody>
          <a:bodyPr>
            <a:noAutofit/>
          </a:bodyPr>
          <a:lstStyle>
            <a:lvl1pPr marL="0" indent="0">
              <a:buNone/>
              <a:defRPr sz="1000" b="0">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Title</a:t>
            </a:r>
          </a:p>
        </p:txBody>
      </p:sp>
      <p:sp>
        <p:nvSpPr>
          <p:cNvPr id="34" name="Picture Placeholder 8">
            <a:extLst>
              <a:ext uri="{FF2B5EF4-FFF2-40B4-BE49-F238E27FC236}">
                <a16:creationId xmlns:a16="http://schemas.microsoft.com/office/drawing/2014/main" id="{7B2E434D-5BFF-4F4E-89CC-2A0B72618AF8}"/>
              </a:ext>
            </a:extLst>
          </p:cNvPr>
          <p:cNvSpPr>
            <a:spLocks noGrp="1"/>
          </p:cNvSpPr>
          <p:nvPr>
            <p:ph type="pic" sz="quarter" idx="25"/>
          </p:nvPr>
        </p:nvSpPr>
        <p:spPr>
          <a:xfrm>
            <a:off x="914400" y="4160520"/>
            <a:ext cx="2057400" cy="1371600"/>
          </a:xfrm>
          <a:solidFill>
            <a:schemeClr val="tx2">
              <a:lumMod val="90000"/>
            </a:schemeClr>
          </a:solidFill>
        </p:spPr>
        <p:txBody>
          <a:bodyPr/>
          <a:lstStyle/>
          <a:p>
            <a:endParaRPr lang="en-US" dirty="0"/>
          </a:p>
        </p:txBody>
      </p:sp>
      <p:sp>
        <p:nvSpPr>
          <p:cNvPr id="35" name="Text Placeholder 10">
            <a:extLst>
              <a:ext uri="{FF2B5EF4-FFF2-40B4-BE49-F238E27FC236}">
                <a16:creationId xmlns:a16="http://schemas.microsoft.com/office/drawing/2014/main" id="{54BF5D0F-83F6-4B5E-82FB-FB9D4A47682D}"/>
              </a:ext>
            </a:extLst>
          </p:cNvPr>
          <p:cNvSpPr>
            <a:spLocks noGrp="1"/>
          </p:cNvSpPr>
          <p:nvPr>
            <p:ph type="body" sz="quarter" idx="26" hasCustomPrompt="1"/>
          </p:nvPr>
        </p:nvSpPr>
        <p:spPr>
          <a:xfrm>
            <a:off x="838200" y="5669280"/>
            <a:ext cx="2057400" cy="274320"/>
          </a:xfrm>
        </p:spPr>
        <p:txBody>
          <a:bodyPr>
            <a:noAutofit/>
          </a:bodyPr>
          <a:lstStyle>
            <a:lvl1pPr marL="0" indent="0">
              <a:buNone/>
              <a:defRPr sz="1000" b="1">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Name</a:t>
            </a:r>
          </a:p>
        </p:txBody>
      </p:sp>
      <p:sp>
        <p:nvSpPr>
          <p:cNvPr id="36" name="Text Placeholder 10">
            <a:extLst>
              <a:ext uri="{FF2B5EF4-FFF2-40B4-BE49-F238E27FC236}">
                <a16:creationId xmlns:a16="http://schemas.microsoft.com/office/drawing/2014/main" id="{2989D348-84C3-4684-A67D-DBE303776B2B}"/>
              </a:ext>
            </a:extLst>
          </p:cNvPr>
          <p:cNvSpPr>
            <a:spLocks noGrp="1"/>
          </p:cNvSpPr>
          <p:nvPr>
            <p:ph type="body" sz="quarter" idx="27" hasCustomPrompt="1"/>
          </p:nvPr>
        </p:nvSpPr>
        <p:spPr>
          <a:xfrm>
            <a:off x="838200" y="5907024"/>
            <a:ext cx="2057400" cy="274320"/>
          </a:xfrm>
        </p:spPr>
        <p:txBody>
          <a:bodyPr>
            <a:noAutofit/>
          </a:bodyPr>
          <a:lstStyle>
            <a:lvl1pPr marL="0" indent="0">
              <a:buNone/>
              <a:defRPr sz="1000" b="0">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Title</a:t>
            </a:r>
          </a:p>
        </p:txBody>
      </p:sp>
      <p:sp>
        <p:nvSpPr>
          <p:cNvPr id="37" name="Picture Placeholder 8">
            <a:extLst>
              <a:ext uri="{FF2B5EF4-FFF2-40B4-BE49-F238E27FC236}">
                <a16:creationId xmlns:a16="http://schemas.microsoft.com/office/drawing/2014/main" id="{68CB93A9-E63E-4946-8E32-FF80E0995A40}"/>
              </a:ext>
            </a:extLst>
          </p:cNvPr>
          <p:cNvSpPr>
            <a:spLocks noGrp="1"/>
          </p:cNvSpPr>
          <p:nvPr>
            <p:ph type="pic" sz="quarter" idx="28"/>
          </p:nvPr>
        </p:nvSpPr>
        <p:spPr>
          <a:xfrm>
            <a:off x="3685032" y="4160520"/>
            <a:ext cx="2057400" cy="1371600"/>
          </a:xfrm>
          <a:solidFill>
            <a:schemeClr val="tx2">
              <a:lumMod val="90000"/>
            </a:schemeClr>
          </a:solidFill>
        </p:spPr>
        <p:txBody>
          <a:bodyPr/>
          <a:lstStyle/>
          <a:p>
            <a:endParaRPr lang="en-US" dirty="0"/>
          </a:p>
        </p:txBody>
      </p:sp>
      <p:sp>
        <p:nvSpPr>
          <p:cNvPr id="38" name="Text Placeholder 10">
            <a:extLst>
              <a:ext uri="{FF2B5EF4-FFF2-40B4-BE49-F238E27FC236}">
                <a16:creationId xmlns:a16="http://schemas.microsoft.com/office/drawing/2014/main" id="{DF7A9899-0EF5-4E5E-B7B1-37D8FFD99BD1}"/>
              </a:ext>
            </a:extLst>
          </p:cNvPr>
          <p:cNvSpPr>
            <a:spLocks noGrp="1"/>
          </p:cNvSpPr>
          <p:nvPr>
            <p:ph type="body" sz="quarter" idx="29" hasCustomPrompt="1"/>
          </p:nvPr>
        </p:nvSpPr>
        <p:spPr>
          <a:xfrm>
            <a:off x="3608832" y="5669280"/>
            <a:ext cx="2057400" cy="274320"/>
          </a:xfrm>
        </p:spPr>
        <p:txBody>
          <a:bodyPr>
            <a:noAutofit/>
          </a:bodyPr>
          <a:lstStyle>
            <a:lvl1pPr marL="0" indent="0">
              <a:buNone/>
              <a:defRPr sz="1000" b="1">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Name</a:t>
            </a:r>
          </a:p>
        </p:txBody>
      </p:sp>
      <p:sp>
        <p:nvSpPr>
          <p:cNvPr id="39" name="Text Placeholder 10">
            <a:extLst>
              <a:ext uri="{FF2B5EF4-FFF2-40B4-BE49-F238E27FC236}">
                <a16:creationId xmlns:a16="http://schemas.microsoft.com/office/drawing/2014/main" id="{B11F2CCF-80D1-467A-86AC-3F5D8DD5E862}"/>
              </a:ext>
            </a:extLst>
          </p:cNvPr>
          <p:cNvSpPr>
            <a:spLocks noGrp="1"/>
          </p:cNvSpPr>
          <p:nvPr>
            <p:ph type="body" sz="quarter" idx="30" hasCustomPrompt="1"/>
          </p:nvPr>
        </p:nvSpPr>
        <p:spPr>
          <a:xfrm>
            <a:off x="3608832" y="5907024"/>
            <a:ext cx="2057400" cy="274320"/>
          </a:xfrm>
        </p:spPr>
        <p:txBody>
          <a:bodyPr>
            <a:noAutofit/>
          </a:bodyPr>
          <a:lstStyle>
            <a:lvl1pPr marL="0" indent="0">
              <a:buNone/>
              <a:defRPr sz="1000" b="0">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Title</a:t>
            </a:r>
          </a:p>
        </p:txBody>
      </p:sp>
      <p:sp>
        <p:nvSpPr>
          <p:cNvPr id="43" name="Picture Placeholder 8">
            <a:extLst>
              <a:ext uri="{FF2B5EF4-FFF2-40B4-BE49-F238E27FC236}">
                <a16:creationId xmlns:a16="http://schemas.microsoft.com/office/drawing/2014/main" id="{8F17B7F6-C6DF-45C7-BDE5-81003F62B356}"/>
              </a:ext>
            </a:extLst>
          </p:cNvPr>
          <p:cNvSpPr>
            <a:spLocks noGrp="1"/>
          </p:cNvSpPr>
          <p:nvPr>
            <p:ph type="pic" sz="quarter" idx="34"/>
          </p:nvPr>
        </p:nvSpPr>
        <p:spPr>
          <a:xfrm>
            <a:off x="6455664" y="4160520"/>
            <a:ext cx="2057400" cy="1371600"/>
          </a:xfrm>
          <a:solidFill>
            <a:schemeClr val="tx2">
              <a:lumMod val="90000"/>
            </a:schemeClr>
          </a:solidFill>
        </p:spPr>
        <p:txBody>
          <a:bodyPr/>
          <a:lstStyle/>
          <a:p>
            <a:endParaRPr lang="en-US" dirty="0"/>
          </a:p>
        </p:txBody>
      </p:sp>
      <p:sp>
        <p:nvSpPr>
          <p:cNvPr id="44" name="Text Placeholder 10">
            <a:extLst>
              <a:ext uri="{FF2B5EF4-FFF2-40B4-BE49-F238E27FC236}">
                <a16:creationId xmlns:a16="http://schemas.microsoft.com/office/drawing/2014/main" id="{00DDE45F-F583-4DF4-9452-E816A0914097}"/>
              </a:ext>
            </a:extLst>
          </p:cNvPr>
          <p:cNvSpPr>
            <a:spLocks noGrp="1"/>
          </p:cNvSpPr>
          <p:nvPr>
            <p:ph type="body" sz="quarter" idx="35" hasCustomPrompt="1"/>
          </p:nvPr>
        </p:nvSpPr>
        <p:spPr>
          <a:xfrm>
            <a:off x="6379464" y="5669280"/>
            <a:ext cx="2057400" cy="274320"/>
          </a:xfrm>
        </p:spPr>
        <p:txBody>
          <a:bodyPr>
            <a:noAutofit/>
          </a:bodyPr>
          <a:lstStyle>
            <a:lvl1pPr marL="0" indent="0">
              <a:buNone/>
              <a:defRPr sz="1000" b="1">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Name</a:t>
            </a:r>
          </a:p>
        </p:txBody>
      </p:sp>
      <p:sp>
        <p:nvSpPr>
          <p:cNvPr id="45" name="Text Placeholder 10">
            <a:extLst>
              <a:ext uri="{FF2B5EF4-FFF2-40B4-BE49-F238E27FC236}">
                <a16:creationId xmlns:a16="http://schemas.microsoft.com/office/drawing/2014/main" id="{6780E523-546C-4CCA-A992-E1551F2878E2}"/>
              </a:ext>
            </a:extLst>
          </p:cNvPr>
          <p:cNvSpPr>
            <a:spLocks noGrp="1"/>
          </p:cNvSpPr>
          <p:nvPr>
            <p:ph type="body" sz="quarter" idx="36" hasCustomPrompt="1"/>
          </p:nvPr>
        </p:nvSpPr>
        <p:spPr>
          <a:xfrm>
            <a:off x="6379464" y="5907024"/>
            <a:ext cx="2057400" cy="274320"/>
          </a:xfrm>
        </p:spPr>
        <p:txBody>
          <a:bodyPr>
            <a:noAutofit/>
          </a:bodyPr>
          <a:lstStyle>
            <a:lvl1pPr marL="0" indent="0">
              <a:buNone/>
              <a:defRPr sz="1000" b="0">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Title</a:t>
            </a:r>
          </a:p>
        </p:txBody>
      </p:sp>
      <p:sp>
        <p:nvSpPr>
          <p:cNvPr id="40" name="Picture Placeholder 8">
            <a:extLst>
              <a:ext uri="{FF2B5EF4-FFF2-40B4-BE49-F238E27FC236}">
                <a16:creationId xmlns:a16="http://schemas.microsoft.com/office/drawing/2014/main" id="{2C506CA8-234D-479D-BB85-9F0FD9EDA6E6}"/>
              </a:ext>
            </a:extLst>
          </p:cNvPr>
          <p:cNvSpPr>
            <a:spLocks noGrp="1"/>
          </p:cNvSpPr>
          <p:nvPr>
            <p:ph type="pic" sz="quarter" idx="31"/>
          </p:nvPr>
        </p:nvSpPr>
        <p:spPr>
          <a:xfrm>
            <a:off x="9217152" y="4160520"/>
            <a:ext cx="2057400" cy="1371600"/>
          </a:xfrm>
          <a:solidFill>
            <a:schemeClr val="tx2">
              <a:lumMod val="90000"/>
            </a:schemeClr>
          </a:solidFill>
        </p:spPr>
        <p:txBody>
          <a:bodyPr/>
          <a:lstStyle/>
          <a:p>
            <a:endParaRPr lang="en-US" dirty="0"/>
          </a:p>
        </p:txBody>
      </p:sp>
      <p:sp>
        <p:nvSpPr>
          <p:cNvPr id="41" name="Text Placeholder 10">
            <a:extLst>
              <a:ext uri="{FF2B5EF4-FFF2-40B4-BE49-F238E27FC236}">
                <a16:creationId xmlns:a16="http://schemas.microsoft.com/office/drawing/2014/main" id="{55F6DA8A-3D9F-41E6-8A23-7DD2FB5AB6AA}"/>
              </a:ext>
            </a:extLst>
          </p:cNvPr>
          <p:cNvSpPr>
            <a:spLocks noGrp="1"/>
          </p:cNvSpPr>
          <p:nvPr>
            <p:ph type="body" sz="quarter" idx="32" hasCustomPrompt="1"/>
          </p:nvPr>
        </p:nvSpPr>
        <p:spPr>
          <a:xfrm>
            <a:off x="9140952" y="5669280"/>
            <a:ext cx="2057400" cy="274320"/>
          </a:xfrm>
        </p:spPr>
        <p:txBody>
          <a:bodyPr>
            <a:noAutofit/>
          </a:bodyPr>
          <a:lstStyle>
            <a:lvl1pPr marL="0" indent="0">
              <a:buNone/>
              <a:defRPr sz="1000" b="1">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Name</a:t>
            </a:r>
          </a:p>
        </p:txBody>
      </p:sp>
      <p:sp>
        <p:nvSpPr>
          <p:cNvPr id="42" name="Text Placeholder 10">
            <a:extLst>
              <a:ext uri="{FF2B5EF4-FFF2-40B4-BE49-F238E27FC236}">
                <a16:creationId xmlns:a16="http://schemas.microsoft.com/office/drawing/2014/main" id="{CF522D8A-203A-454E-80C2-641E38298F4E}"/>
              </a:ext>
            </a:extLst>
          </p:cNvPr>
          <p:cNvSpPr>
            <a:spLocks noGrp="1"/>
          </p:cNvSpPr>
          <p:nvPr>
            <p:ph type="body" sz="quarter" idx="33" hasCustomPrompt="1"/>
          </p:nvPr>
        </p:nvSpPr>
        <p:spPr>
          <a:xfrm>
            <a:off x="9140952" y="5907024"/>
            <a:ext cx="2057400" cy="274320"/>
          </a:xfrm>
        </p:spPr>
        <p:txBody>
          <a:bodyPr>
            <a:noAutofit/>
          </a:bodyPr>
          <a:lstStyle>
            <a:lvl1pPr marL="0" indent="0">
              <a:buNone/>
              <a:defRPr sz="1000" b="0">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Title</a:t>
            </a:r>
          </a:p>
        </p:txBody>
      </p:sp>
      <p:pic>
        <p:nvPicPr>
          <p:cNvPr id="49" name="Graphic 48">
            <a:extLst>
              <a:ext uri="{FF2B5EF4-FFF2-40B4-BE49-F238E27FC236}">
                <a16:creationId xmlns:a16="http://schemas.microsoft.com/office/drawing/2014/main" id="{56630BF6-F55A-46EA-AB98-D26668FA2C01}"/>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10162032" y="1"/>
            <a:ext cx="2029968" cy="2029968"/>
          </a:xfrm>
          <a:prstGeom prst="rect">
            <a:avLst/>
          </a:prstGeom>
        </p:spPr>
      </p:pic>
      <p:sp>
        <p:nvSpPr>
          <p:cNvPr id="50" name="Date Placeholder 3">
            <a:extLst>
              <a:ext uri="{FF2B5EF4-FFF2-40B4-BE49-F238E27FC236}">
                <a16:creationId xmlns:a16="http://schemas.microsoft.com/office/drawing/2014/main" id="{4E530EA6-2F2B-481A-AA24-DCD67A71F184}"/>
              </a:ext>
            </a:extLst>
          </p:cNvPr>
          <p:cNvSpPr>
            <a:spLocks noGrp="1"/>
          </p:cNvSpPr>
          <p:nvPr>
            <p:ph type="dt" sz="half" idx="10"/>
          </p:nvPr>
        </p:nvSpPr>
        <p:spPr>
          <a:xfrm>
            <a:off x="914400" y="6353175"/>
            <a:ext cx="1097280" cy="365125"/>
          </a:xfrm>
        </p:spPr>
        <p:txBody>
          <a:bodyPr/>
          <a:lstStyle>
            <a:lvl1pPr>
              <a:defRPr>
                <a:solidFill>
                  <a:schemeClr val="tx2"/>
                </a:solidFill>
              </a:defRPr>
            </a:lvl1pPr>
          </a:lstStyle>
          <a:p>
            <a:r>
              <a:rPr lang="en-US" dirty="0"/>
              <a:t>20XX</a:t>
            </a:r>
          </a:p>
        </p:txBody>
      </p:sp>
      <p:sp>
        <p:nvSpPr>
          <p:cNvPr id="51" name="Footer Placeholder 4">
            <a:extLst>
              <a:ext uri="{FF2B5EF4-FFF2-40B4-BE49-F238E27FC236}">
                <a16:creationId xmlns:a16="http://schemas.microsoft.com/office/drawing/2014/main" id="{54A9E911-EA72-48DC-8A5D-F25D6E0BB2D7}"/>
              </a:ext>
            </a:extLst>
          </p:cNvPr>
          <p:cNvSpPr>
            <a:spLocks noGrp="1"/>
          </p:cNvSpPr>
          <p:nvPr>
            <p:ph type="ftr" sz="quarter" idx="11"/>
          </p:nvPr>
        </p:nvSpPr>
        <p:spPr>
          <a:xfrm>
            <a:off x="5744527" y="6350000"/>
            <a:ext cx="2286000" cy="365125"/>
          </a:xfrm>
        </p:spPr>
        <p:txBody>
          <a:bodyPr/>
          <a:lstStyle>
            <a:lvl1pPr>
              <a:defRPr>
                <a:solidFill>
                  <a:schemeClr val="tx2"/>
                </a:solidFill>
              </a:defRPr>
            </a:lvl1pPr>
          </a:lstStyle>
          <a:p>
            <a:r>
              <a:rPr lang="en-US" dirty="0"/>
              <a:t>Pitch deck title</a:t>
            </a:r>
          </a:p>
        </p:txBody>
      </p:sp>
      <p:sp>
        <p:nvSpPr>
          <p:cNvPr id="52" name="Slide Number Placeholder 5">
            <a:extLst>
              <a:ext uri="{FF2B5EF4-FFF2-40B4-BE49-F238E27FC236}">
                <a16:creationId xmlns:a16="http://schemas.microsoft.com/office/drawing/2014/main" id="{108A73E5-84FC-4283-9424-C4615384868D}"/>
              </a:ext>
            </a:extLst>
          </p:cNvPr>
          <p:cNvSpPr>
            <a:spLocks noGrp="1"/>
          </p:cNvSpPr>
          <p:nvPr>
            <p:ph type="sldNum" sz="quarter" idx="12"/>
          </p:nvPr>
        </p:nvSpPr>
        <p:spPr>
          <a:xfrm>
            <a:off x="11123295" y="6356350"/>
            <a:ext cx="457200" cy="365125"/>
          </a:xfrm>
        </p:spPr>
        <p:txBody>
          <a:bodyPr/>
          <a:lstStyle>
            <a:lvl1pPr>
              <a:defRPr>
                <a:solidFill>
                  <a:schemeClr val="tx2"/>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76893129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unding">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914400" y="896112"/>
            <a:ext cx="10058400" cy="694171"/>
          </a:xfrm>
        </p:spPr>
        <p:txBody>
          <a:bodyPr anchor="t" anchorCtr="0"/>
          <a:lstStyle>
            <a:lvl1pPr>
              <a:defRPr cap="all" baseline="0">
                <a:solidFill>
                  <a:schemeClr val="tx2"/>
                </a:solidFill>
              </a:defRPr>
            </a:lvl1pPr>
          </a:lstStyle>
          <a:p>
            <a:r>
              <a:rPr lang="en-US" dirty="0"/>
              <a:t>CLICK TO ADD TITLE</a:t>
            </a:r>
          </a:p>
        </p:txBody>
      </p:sp>
      <p:grpSp>
        <p:nvGrpSpPr>
          <p:cNvPr id="3" name="Group 2">
            <a:extLst>
              <a:ext uri="{FF2B5EF4-FFF2-40B4-BE49-F238E27FC236}">
                <a16:creationId xmlns:a16="http://schemas.microsoft.com/office/drawing/2014/main" id="{A46611B7-8FF7-4773-9FAF-EF9DE18D43A7}"/>
              </a:ext>
              <a:ext uri="{C183D7F6-B498-43B3-948B-1728B52AA6E4}">
                <adec:decorative xmlns:adec="http://schemas.microsoft.com/office/drawing/2017/decorative" val="1"/>
              </a:ext>
            </a:extLst>
          </p:cNvPr>
          <p:cNvGrpSpPr/>
          <p:nvPr userDrawn="1"/>
        </p:nvGrpSpPr>
        <p:grpSpPr>
          <a:xfrm>
            <a:off x="11173968" y="0"/>
            <a:ext cx="1018032" cy="6862761"/>
            <a:chOff x="11173968" y="0"/>
            <a:chExt cx="1018032" cy="6862761"/>
          </a:xfrm>
        </p:grpSpPr>
        <p:sp>
          <p:nvSpPr>
            <p:cNvPr id="8" name="Rectangle 7">
              <a:extLst>
                <a:ext uri="{FF2B5EF4-FFF2-40B4-BE49-F238E27FC236}">
                  <a16:creationId xmlns:a16="http://schemas.microsoft.com/office/drawing/2014/main" id="{72204226-A8C8-4414-BE3B-0CD0D8F67ABE}"/>
                </a:ext>
              </a:extLst>
            </p:cNvPr>
            <p:cNvSpPr/>
            <p:nvPr userDrawn="1"/>
          </p:nvSpPr>
          <p:spPr>
            <a:xfrm>
              <a:off x="11177016" y="4858514"/>
              <a:ext cx="1014984" cy="200424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6CAC0494-1460-484E-B1EC-8A8EEFF0AD5E}"/>
                </a:ext>
              </a:extLst>
            </p:cNvPr>
            <p:cNvSpPr/>
            <p:nvPr userDrawn="1"/>
          </p:nvSpPr>
          <p:spPr>
            <a:xfrm>
              <a:off x="11177016" y="2838061"/>
              <a:ext cx="1014984" cy="202996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3053D751-9B56-4385-B029-D756EFA914F4}"/>
                </a:ext>
              </a:extLst>
            </p:cNvPr>
            <p:cNvSpPr/>
            <p:nvPr userDrawn="1"/>
          </p:nvSpPr>
          <p:spPr>
            <a:xfrm>
              <a:off x="11177016" y="0"/>
              <a:ext cx="1014984"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Picture 13" descr="A black and white striped pattern&#10;&#10;Description automatically generated with low confidence">
              <a:extLst>
                <a:ext uri="{FF2B5EF4-FFF2-40B4-BE49-F238E27FC236}">
                  <a16:creationId xmlns:a16="http://schemas.microsoft.com/office/drawing/2014/main" id="{AA00FC23-2ED3-484B-8A89-83CB1E35C38F}"/>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rot="5400000">
              <a:off x="10718200" y="557719"/>
              <a:ext cx="1828800" cy="905164"/>
            </a:xfrm>
            <a:prstGeom prst="rect">
              <a:avLst/>
            </a:prstGeom>
          </p:spPr>
        </p:pic>
        <p:sp>
          <p:nvSpPr>
            <p:cNvPr id="18" name="Rectangle 17">
              <a:extLst>
                <a:ext uri="{FF2B5EF4-FFF2-40B4-BE49-F238E27FC236}">
                  <a16:creationId xmlns:a16="http://schemas.microsoft.com/office/drawing/2014/main" id="{25393BEB-828B-4E48-B695-AAA33AA7CB85}"/>
                </a:ext>
              </a:extLst>
            </p:cNvPr>
            <p:cNvSpPr/>
            <p:nvPr userDrawn="1"/>
          </p:nvSpPr>
          <p:spPr>
            <a:xfrm>
              <a:off x="11177016" y="2026941"/>
              <a:ext cx="1014984" cy="81295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Freeform: Shape 19">
              <a:extLst>
                <a:ext uri="{FF2B5EF4-FFF2-40B4-BE49-F238E27FC236}">
                  <a16:creationId xmlns:a16="http://schemas.microsoft.com/office/drawing/2014/main" id="{B2C7CEDC-3E16-44A0-8999-B09857049C09}"/>
                </a:ext>
              </a:extLst>
            </p:cNvPr>
            <p:cNvSpPr/>
            <p:nvPr userDrawn="1"/>
          </p:nvSpPr>
          <p:spPr>
            <a:xfrm rot="10800000">
              <a:off x="11277600" y="2954014"/>
              <a:ext cx="914400" cy="182880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22" name="Graphic 21">
              <a:extLst>
                <a:ext uri="{FF2B5EF4-FFF2-40B4-BE49-F238E27FC236}">
                  <a16:creationId xmlns:a16="http://schemas.microsoft.com/office/drawing/2014/main" id="{40029F77-2501-4EBF-A232-5031A447FD84}"/>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5400000">
              <a:off x="10716768" y="5418805"/>
              <a:ext cx="1828800" cy="914400"/>
            </a:xfrm>
            <a:prstGeom prst="rect">
              <a:avLst/>
            </a:prstGeom>
          </p:spPr>
        </p:pic>
      </p:grpSp>
      <p:sp>
        <p:nvSpPr>
          <p:cNvPr id="7" name="Text Placeholder 6">
            <a:extLst>
              <a:ext uri="{FF2B5EF4-FFF2-40B4-BE49-F238E27FC236}">
                <a16:creationId xmlns:a16="http://schemas.microsoft.com/office/drawing/2014/main" id="{12558E2F-7ED7-452C-BF34-1D9CEE3DA176}"/>
              </a:ext>
            </a:extLst>
          </p:cNvPr>
          <p:cNvSpPr>
            <a:spLocks noGrp="1"/>
          </p:cNvSpPr>
          <p:nvPr userDrawn="1">
            <p:ph type="body" sz="quarter" idx="14" hasCustomPrompt="1"/>
          </p:nvPr>
        </p:nvSpPr>
        <p:spPr>
          <a:xfrm>
            <a:off x="2678424" y="2107851"/>
            <a:ext cx="1530196" cy="394033"/>
          </a:xfrm>
        </p:spPr>
        <p:txBody>
          <a:bodyPr>
            <a:noAutofit/>
          </a:bodyPr>
          <a:lstStyle>
            <a:lvl1pPr marL="0" indent="0">
              <a:buNone/>
              <a:defRPr sz="1600" b="1">
                <a:solidFill>
                  <a:schemeClr val="tx2"/>
                </a:solidFill>
                <a:latin typeface="+mn-lt"/>
              </a:defRPr>
            </a:lvl1pPr>
            <a:lvl2pPr marL="457200" indent="0">
              <a:buNone/>
              <a:defRPr sz="1800">
                <a:solidFill>
                  <a:schemeClr val="bg1"/>
                </a:solidFill>
              </a:defRPr>
            </a:lvl2pPr>
            <a:lvl3pPr marL="914400" indent="0">
              <a:buNone/>
              <a:defRPr sz="1600">
                <a:solidFill>
                  <a:schemeClr val="bg1"/>
                </a:solidFill>
              </a:defRPr>
            </a:lvl3pPr>
            <a:lvl4pPr marL="1371600" indent="0">
              <a:buNone/>
              <a:defRPr sz="1400">
                <a:solidFill>
                  <a:schemeClr val="bg1"/>
                </a:solidFill>
              </a:defRPr>
            </a:lvl4pPr>
            <a:lvl5pPr marL="1828800" indent="0">
              <a:buNone/>
              <a:defRPr sz="1400">
                <a:solidFill>
                  <a:schemeClr val="bg1"/>
                </a:solidFill>
              </a:defRPr>
            </a:lvl5pPr>
          </a:lstStyle>
          <a:p>
            <a:pPr lvl="0"/>
            <a:r>
              <a:rPr lang="en-US" dirty="0"/>
              <a:t>Text</a:t>
            </a:r>
          </a:p>
        </p:txBody>
      </p:sp>
      <p:sp>
        <p:nvSpPr>
          <p:cNvPr id="61" name="Text Placeholder 6">
            <a:extLst>
              <a:ext uri="{FF2B5EF4-FFF2-40B4-BE49-F238E27FC236}">
                <a16:creationId xmlns:a16="http://schemas.microsoft.com/office/drawing/2014/main" id="{36EF96CC-8462-492B-A583-23CA7F69D645}"/>
              </a:ext>
            </a:extLst>
          </p:cNvPr>
          <p:cNvSpPr>
            <a:spLocks noGrp="1"/>
          </p:cNvSpPr>
          <p:nvPr userDrawn="1">
            <p:ph type="body" sz="quarter" idx="18" hasCustomPrompt="1"/>
          </p:nvPr>
        </p:nvSpPr>
        <p:spPr>
          <a:xfrm>
            <a:off x="2052902" y="2559632"/>
            <a:ext cx="2070325" cy="380859"/>
          </a:xfrm>
        </p:spPr>
        <p:txBody>
          <a:bodyPr>
            <a:noAutofit/>
          </a:bodyPr>
          <a:lstStyle>
            <a:lvl1pPr marL="0" indent="0">
              <a:buNone/>
              <a:defRPr sz="1600" b="0">
                <a:solidFill>
                  <a:schemeClr val="tx2"/>
                </a:solidFill>
                <a:latin typeface="+mn-lt"/>
              </a:defRPr>
            </a:lvl1pPr>
            <a:lvl2pPr marL="457200" indent="0">
              <a:buNone/>
              <a:defRPr sz="1800">
                <a:solidFill>
                  <a:schemeClr val="bg1"/>
                </a:solidFill>
              </a:defRPr>
            </a:lvl2pPr>
            <a:lvl3pPr marL="914400" indent="0">
              <a:buNone/>
              <a:defRPr sz="1600">
                <a:solidFill>
                  <a:schemeClr val="bg1"/>
                </a:solidFill>
              </a:defRPr>
            </a:lvl3pPr>
            <a:lvl4pPr marL="1371600" indent="0">
              <a:buNone/>
              <a:defRPr sz="1400">
                <a:solidFill>
                  <a:schemeClr val="bg1"/>
                </a:solidFill>
              </a:defRPr>
            </a:lvl4pPr>
            <a:lvl5pPr marL="1828800" indent="0">
              <a:buNone/>
              <a:defRPr sz="1400">
                <a:solidFill>
                  <a:schemeClr val="bg1"/>
                </a:solidFill>
              </a:defRPr>
            </a:lvl5pPr>
          </a:lstStyle>
          <a:p>
            <a:pPr lvl="0"/>
            <a:r>
              <a:rPr lang="en-US" dirty="0"/>
              <a:t>Text</a:t>
            </a:r>
          </a:p>
        </p:txBody>
      </p:sp>
      <p:sp>
        <p:nvSpPr>
          <p:cNvPr id="65" name="Text Placeholder 6">
            <a:extLst>
              <a:ext uri="{FF2B5EF4-FFF2-40B4-BE49-F238E27FC236}">
                <a16:creationId xmlns:a16="http://schemas.microsoft.com/office/drawing/2014/main" id="{9181B54C-566B-4B18-924F-0B0ABFA177BE}"/>
              </a:ext>
            </a:extLst>
          </p:cNvPr>
          <p:cNvSpPr>
            <a:spLocks noGrp="1"/>
          </p:cNvSpPr>
          <p:nvPr userDrawn="1">
            <p:ph type="body" sz="quarter" idx="22" hasCustomPrompt="1"/>
          </p:nvPr>
        </p:nvSpPr>
        <p:spPr>
          <a:xfrm>
            <a:off x="1878637" y="2848394"/>
            <a:ext cx="2074739" cy="509921"/>
          </a:xfrm>
        </p:spPr>
        <p:txBody>
          <a:bodyPr>
            <a:noAutofit/>
          </a:bodyPr>
          <a:lstStyle>
            <a:lvl1pPr marL="0" indent="0" algn="r">
              <a:buNone/>
              <a:defRPr sz="1200" b="0">
                <a:solidFill>
                  <a:schemeClr val="tx2"/>
                </a:solidFill>
                <a:latin typeface="+mn-lt"/>
              </a:defRPr>
            </a:lvl1pPr>
            <a:lvl2pPr marL="457200" indent="0">
              <a:buNone/>
              <a:defRPr sz="1800">
                <a:solidFill>
                  <a:schemeClr val="bg1"/>
                </a:solidFill>
              </a:defRPr>
            </a:lvl2pPr>
            <a:lvl3pPr marL="914400" indent="0">
              <a:buNone/>
              <a:defRPr sz="1600">
                <a:solidFill>
                  <a:schemeClr val="bg1"/>
                </a:solidFill>
              </a:defRPr>
            </a:lvl3pPr>
            <a:lvl4pPr marL="1371600" indent="0">
              <a:buNone/>
              <a:defRPr sz="1400">
                <a:solidFill>
                  <a:schemeClr val="bg1"/>
                </a:solidFill>
              </a:defRPr>
            </a:lvl4pPr>
            <a:lvl5pPr marL="1828800" indent="0">
              <a:buNone/>
              <a:defRPr sz="1400">
                <a:solidFill>
                  <a:schemeClr val="bg1"/>
                </a:solidFill>
              </a:defRPr>
            </a:lvl5pPr>
          </a:lstStyle>
          <a:p>
            <a:pPr lvl="0"/>
            <a:r>
              <a:rPr lang="en-US" dirty="0"/>
              <a:t>Text</a:t>
            </a:r>
          </a:p>
        </p:txBody>
      </p:sp>
      <p:sp>
        <p:nvSpPr>
          <p:cNvPr id="58" name="Text Placeholder 6">
            <a:extLst>
              <a:ext uri="{FF2B5EF4-FFF2-40B4-BE49-F238E27FC236}">
                <a16:creationId xmlns:a16="http://schemas.microsoft.com/office/drawing/2014/main" id="{840BBF63-9D11-498F-81A3-8650AC60CCE4}"/>
              </a:ext>
            </a:extLst>
          </p:cNvPr>
          <p:cNvSpPr>
            <a:spLocks noGrp="1"/>
          </p:cNvSpPr>
          <p:nvPr userDrawn="1">
            <p:ph type="body" sz="quarter" idx="15" hasCustomPrompt="1"/>
          </p:nvPr>
        </p:nvSpPr>
        <p:spPr>
          <a:xfrm>
            <a:off x="7060242" y="1685195"/>
            <a:ext cx="1050925" cy="377825"/>
          </a:xfrm>
        </p:spPr>
        <p:txBody>
          <a:bodyPr>
            <a:noAutofit/>
          </a:bodyPr>
          <a:lstStyle>
            <a:lvl1pPr marL="0" indent="0">
              <a:buNone/>
              <a:defRPr sz="1600" b="1">
                <a:solidFill>
                  <a:schemeClr val="tx2"/>
                </a:solidFill>
                <a:latin typeface="+mn-lt"/>
              </a:defRPr>
            </a:lvl1pPr>
            <a:lvl2pPr marL="457200" indent="0">
              <a:buNone/>
              <a:defRPr sz="1800">
                <a:solidFill>
                  <a:schemeClr val="bg1"/>
                </a:solidFill>
              </a:defRPr>
            </a:lvl2pPr>
            <a:lvl3pPr marL="914400" indent="0">
              <a:buNone/>
              <a:defRPr sz="1600">
                <a:solidFill>
                  <a:schemeClr val="bg1"/>
                </a:solidFill>
              </a:defRPr>
            </a:lvl3pPr>
            <a:lvl4pPr marL="1371600" indent="0">
              <a:buNone/>
              <a:defRPr sz="1400">
                <a:solidFill>
                  <a:schemeClr val="bg1"/>
                </a:solidFill>
              </a:defRPr>
            </a:lvl4pPr>
            <a:lvl5pPr marL="1828800" indent="0">
              <a:buNone/>
              <a:defRPr sz="1400">
                <a:solidFill>
                  <a:schemeClr val="bg1"/>
                </a:solidFill>
              </a:defRPr>
            </a:lvl5pPr>
          </a:lstStyle>
          <a:p>
            <a:pPr lvl="0"/>
            <a:r>
              <a:rPr lang="en-US" dirty="0"/>
              <a:t>Text</a:t>
            </a:r>
          </a:p>
        </p:txBody>
      </p:sp>
      <p:sp>
        <p:nvSpPr>
          <p:cNvPr id="62" name="Text Placeholder 6">
            <a:extLst>
              <a:ext uri="{FF2B5EF4-FFF2-40B4-BE49-F238E27FC236}">
                <a16:creationId xmlns:a16="http://schemas.microsoft.com/office/drawing/2014/main" id="{B703A9B9-CCD2-442E-AB03-2C9C2EC835DD}"/>
              </a:ext>
            </a:extLst>
          </p:cNvPr>
          <p:cNvSpPr>
            <a:spLocks noGrp="1"/>
          </p:cNvSpPr>
          <p:nvPr userDrawn="1">
            <p:ph type="body" sz="quarter" idx="19" hasCustomPrompt="1"/>
          </p:nvPr>
        </p:nvSpPr>
        <p:spPr>
          <a:xfrm>
            <a:off x="7667063" y="2203470"/>
            <a:ext cx="1680922" cy="377825"/>
          </a:xfrm>
        </p:spPr>
        <p:txBody>
          <a:bodyPr>
            <a:noAutofit/>
          </a:bodyPr>
          <a:lstStyle>
            <a:lvl1pPr marL="0" indent="0">
              <a:buNone/>
              <a:defRPr sz="1600" b="0">
                <a:solidFill>
                  <a:schemeClr val="tx2"/>
                </a:solidFill>
                <a:latin typeface="+mn-lt"/>
              </a:defRPr>
            </a:lvl1pPr>
            <a:lvl2pPr marL="457200" indent="0">
              <a:buNone/>
              <a:defRPr sz="1800">
                <a:solidFill>
                  <a:schemeClr val="bg1"/>
                </a:solidFill>
              </a:defRPr>
            </a:lvl2pPr>
            <a:lvl3pPr marL="914400" indent="0">
              <a:buNone/>
              <a:defRPr sz="1600">
                <a:solidFill>
                  <a:schemeClr val="bg1"/>
                </a:solidFill>
              </a:defRPr>
            </a:lvl3pPr>
            <a:lvl4pPr marL="1371600" indent="0">
              <a:buNone/>
              <a:defRPr sz="1400">
                <a:solidFill>
                  <a:schemeClr val="bg1"/>
                </a:solidFill>
              </a:defRPr>
            </a:lvl4pPr>
            <a:lvl5pPr marL="1828800" indent="0">
              <a:buNone/>
              <a:defRPr sz="1400">
                <a:solidFill>
                  <a:schemeClr val="bg1"/>
                </a:solidFill>
              </a:defRPr>
            </a:lvl5pPr>
          </a:lstStyle>
          <a:p>
            <a:pPr lvl="0"/>
            <a:r>
              <a:rPr lang="en-US" dirty="0"/>
              <a:t>Text</a:t>
            </a:r>
          </a:p>
        </p:txBody>
      </p:sp>
      <p:sp>
        <p:nvSpPr>
          <p:cNvPr id="66" name="Text Placeholder 6">
            <a:extLst>
              <a:ext uri="{FF2B5EF4-FFF2-40B4-BE49-F238E27FC236}">
                <a16:creationId xmlns:a16="http://schemas.microsoft.com/office/drawing/2014/main" id="{5C74E55E-E6AF-40E6-8BA7-BE2A9DC39698}"/>
              </a:ext>
            </a:extLst>
          </p:cNvPr>
          <p:cNvSpPr>
            <a:spLocks noGrp="1"/>
          </p:cNvSpPr>
          <p:nvPr userDrawn="1">
            <p:ph type="body" sz="quarter" idx="23" hasCustomPrompt="1"/>
          </p:nvPr>
        </p:nvSpPr>
        <p:spPr>
          <a:xfrm>
            <a:off x="7662713" y="2512081"/>
            <a:ext cx="1957767" cy="569574"/>
          </a:xfrm>
        </p:spPr>
        <p:txBody>
          <a:bodyPr>
            <a:noAutofit/>
          </a:bodyPr>
          <a:lstStyle>
            <a:lvl1pPr marL="0" indent="0">
              <a:buNone/>
              <a:defRPr sz="1200" b="0">
                <a:solidFill>
                  <a:schemeClr val="tx2"/>
                </a:solidFill>
                <a:latin typeface="+mn-lt"/>
              </a:defRPr>
            </a:lvl1pPr>
            <a:lvl2pPr marL="457200" indent="0">
              <a:buNone/>
              <a:defRPr sz="1800">
                <a:solidFill>
                  <a:schemeClr val="bg1"/>
                </a:solidFill>
              </a:defRPr>
            </a:lvl2pPr>
            <a:lvl3pPr marL="914400" indent="0">
              <a:buNone/>
              <a:defRPr sz="1600">
                <a:solidFill>
                  <a:schemeClr val="bg1"/>
                </a:solidFill>
              </a:defRPr>
            </a:lvl3pPr>
            <a:lvl4pPr marL="1371600" indent="0">
              <a:buNone/>
              <a:defRPr sz="1400">
                <a:solidFill>
                  <a:schemeClr val="bg1"/>
                </a:solidFill>
              </a:defRPr>
            </a:lvl4pPr>
            <a:lvl5pPr marL="1828800" indent="0">
              <a:buNone/>
              <a:defRPr sz="1400">
                <a:solidFill>
                  <a:schemeClr val="bg1"/>
                </a:solidFill>
              </a:defRPr>
            </a:lvl5pPr>
          </a:lstStyle>
          <a:p>
            <a:pPr lvl="0"/>
            <a:r>
              <a:rPr lang="en-US" dirty="0"/>
              <a:t>Text</a:t>
            </a:r>
          </a:p>
        </p:txBody>
      </p:sp>
      <p:sp>
        <p:nvSpPr>
          <p:cNvPr id="59" name="Text Placeholder 6">
            <a:extLst>
              <a:ext uri="{FF2B5EF4-FFF2-40B4-BE49-F238E27FC236}">
                <a16:creationId xmlns:a16="http://schemas.microsoft.com/office/drawing/2014/main" id="{2F6D970C-C43E-4D7F-83C7-650BDF1E9FB2}"/>
              </a:ext>
            </a:extLst>
          </p:cNvPr>
          <p:cNvSpPr>
            <a:spLocks noGrp="1"/>
          </p:cNvSpPr>
          <p:nvPr userDrawn="1">
            <p:ph type="body" sz="quarter" idx="16" hasCustomPrompt="1"/>
          </p:nvPr>
        </p:nvSpPr>
        <p:spPr>
          <a:xfrm>
            <a:off x="1996818" y="4181199"/>
            <a:ext cx="1050925" cy="377825"/>
          </a:xfrm>
        </p:spPr>
        <p:txBody>
          <a:bodyPr>
            <a:noAutofit/>
          </a:bodyPr>
          <a:lstStyle>
            <a:lvl1pPr marL="0" indent="0">
              <a:buNone/>
              <a:defRPr sz="1600" b="1">
                <a:solidFill>
                  <a:schemeClr val="tx2"/>
                </a:solidFill>
                <a:latin typeface="+mn-lt"/>
              </a:defRPr>
            </a:lvl1pPr>
            <a:lvl2pPr marL="457200" indent="0">
              <a:buNone/>
              <a:defRPr sz="1800">
                <a:solidFill>
                  <a:schemeClr val="bg1"/>
                </a:solidFill>
              </a:defRPr>
            </a:lvl2pPr>
            <a:lvl3pPr marL="914400" indent="0">
              <a:buNone/>
              <a:defRPr sz="1600">
                <a:solidFill>
                  <a:schemeClr val="bg1"/>
                </a:solidFill>
              </a:defRPr>
            </a:lvl3pPr>
            <a:lvl4pPr marL="1371600" indent="0">
              <a:buNone/>
              <a:defRPr sz="1400">
                <a:solidFill>
                  <a:schemeClr val="bg1"/>
                </a:solidFill>
              </a:defRPr>
            </a:lvl4pPr>
            <a:lvl5pPr marL="1828800" indent="0">
              <a:buNone/>
              <a:defRPr sz="1400">
                <a:solidFill>
                  <a:schemeClr val="bg1"/>
                </a:solidFill>
              </a:defRPr>
            </a:lvl5pPr>
          </a:lstStyle>
          <a:p>
            <a:pPr lvl="0"/>
            <a:r>
              <a:rPr lang="en-US" dirty="0"/>
              <a:t>Text</a:t>
            </a:r>
          </a:p>
        </p:txBody>
      </p:sp>
      <p:sp>
        <p:nvSpPr>
          <p:cNvPr id="63" name="Text Placeholder 6">
            <a:extLst>
              <a:ext uri="{FF2B5EF4-FFF2-40B4-BE49-F238E27FC236}">
                <a16:creationId xmlns:a16="http://schemas.microsoft.com/office/drawing/2014/main" id="{1DA14AF6-5923-4726-93E3-C4DC3606842F}"/>
              </a:ext>
            </a:extLst>
          </p:cNvPr>
          <p:cNvSpPr>
            <a:spLocks noGrp="1"/>
          </p:cNvSpPr>
          <p:nvPr userDrawn="1">
            <p:ph type="body" sz="quarter" idx="20" hasCustomPrompt="1"/>
          </p:nvPr>
        </p:nvSpPr>
        <p:spPr>
          <a:xfrm>
            <a:off x="1810730" y="4727342"/>
            <a:ext cx="1857095" cy="377825"/>
          </a:xfrm>
        </p:spPr>
        <p:txBody>
          <a:bodyPr>
            <a:noAutofit/>
          </a:bodyPr>
          <a:lstStyle>
            <a:lvl1pPr marL="0" indent="0" algn="r">
              <a:buNone/>
              <a:defRPr sz="1600" b="0">
                <a:solidFill>
                  <a:schemeClr val="tx2"/>
                </a:solidFill>
                <a:latin typeface="+mn-lt"/>
              </a:defRPr>
            </a:lvl1pPr>
            <a:lvl2pPr marL="457200" indent="0">
              <a:buNone/>
              <a:defRPr sz="1800">
                <a:solidFill>
                  <a:schemeClr val="bg1"/>
                </a:solidFill>
              </a:defRPr>
            </a:lvl2pPr>
            <a:lvl3pPr marL="914400" indent="0">
              <a:buNone/>
              <a:defRPr sz="1600">
                <a:solidFill>
                  <a:schemeClr val="bg1"/>
                </a:solidFill>
              </a:defRPr>
            </a:lvl3pPr>
            <a:lvl4pPr marL="1371600" indent="0">
              <a:buNone/>
              <a:defRPr sz="1400">
                <a:solidFill>
                  <a:schemeClr val="bg1"/>
                </a:solidFill>
              </a:defRPr>
            </a:lvl4pPr>
            <a:lvl5pPr marL="1828800" indent="0">
              <a:buNone/>
              <a:defRPr sz="1400">
                <a:solidFill>
                  <a:schemeClr val="bg1"/>
                </a:solidFill>
              </a:defRPr>
            </a:lvl5pPr>
          </a:lstStyle>
          <a:p>
            <a:pPr lvl="0"/>
            <a:r>
              <a:rPr lang="en-US" dirty="0"/>
              <a:t>Text</a:t>
            </a:r>
          </a:p>
        </p:txBody>
      </p:sp>
      <p:sp>
        <p:nvSpPr>
          <p:cNvPr id="67" name="Text Placeholder 6">
            <a:extLst>
              <a:ext uri="{FF2B5EF4-FFF2-40B4-BE49-F238E27FC236}">
                <a16:creationId xmlns:a16="http://schemas.microsoft.com/office/drawing/2014/main" id="{D194A6FC-68EF-46C5-8EB6-32C814C1D298}"/>
              </a:ext>
            </a:extLst>
          </p:cNvPr>
          <p:cNvSpPr>
            <a:spLocks noGrp="1"/>
          </p:cNvSpPr>
          <p:nvPr userDrawn="1">
            <p:ph type="body" sz="quarter" idx="24" hasCustomPrompt="1"/>
          </p:nvPr>
        </p:nvSpPr>
        <p:spPr>
          <a:xfrm>
            <a:off x="1308100" y="5052157"/>
            <a:ext cx="2350537" cy="875894"/>
          </a:xfrm>
        </p:spPr>
        <p:txBody>
          <a:bodyPr>
            <a:noAutofit/>
          </a:bodyPr>
          <a:lstStyle>
            <a:lvl1pPr marL="0" indent="0" algn="r">
              <a:buNone/>
              <a:defRPr sz="1200" b="0">
                <a:solidFill>
                  <a:schemeClr val="tx2"/>
                </a:solidFill>
                <a:latin typeface="+mn-lt"/>
              </a:defRPr>
            </a:lvl1pPr>
            <a:lvl2pPr marL="457200" indent="0">
              <a:buNone/>
              <a:defRPr sz="1800">
                <a:solidFill>
                  <a:schemeClr val="bg1"/>
                </a:solidFill>
              </a:defRPr>
            </a:lvl2pPr>
            <a:lvl3pPr marL="914400" indent="0">
              <a:buNone/>
              <a:defRPr sz="1600">
                <a:solidFill>
                  <a:schemeClr val="bg1"/>
                </a:solidFill>
              </a:defRPr>
            </a:lvl3pPr>
            <a:lvl4pPr marL="1371600" indent="0">
              <a:buNone/>
              <a:defRPr sz="1400">
                <a:solidFill>
                  <a:schemeClr val="bg1"/>
                </a:solidFill>
              </a:defRPr>
            </a:lvl4pPr>
            <a:lvl5pPr marL="1828800" indent="0">
              <a:buNone/>
              <a:defRPr sz="1400">
                <a:solidFill>
                  <a:schemeClr val="bg1"/>
                </a:solidFill>
              </a:defRPr>
            </a:lvl5pPr>
          </a:lstStyle>
          <a:p>
            <a:pPr lvl="0"/>
            <a:r>
              <a:rPr lang="en-US" dirty="0"/>
              <a:t>Text</a:t>
            </a:r>
          </a:p>
        </p:txBody>
      </p:sp>
      <p:sp>
        <p:nvSpPr>
          <p:cNvPr id="5" name="Content Placeholder 4">
            <a:extLst>
              <a:ext uri="{FF2B5EF4-FFF2-40B4-BE49-F238E27FC236}">
                <a16:creationId xmlns:a16="http://schemas.microsoft.com/office/drawing/2014/main" id="{D31546F0-9E2B-4020-9199-B800E39E3335}"/>
              </a:ext>
              <a:ext uri="{C183D7F6-B498-43B3-948B-1728B52AA6E4}">
                <adec:decorative xmlns:adec="http://schemas.microsoft.com/office/drawing/2017/decorative" val="0"/>
              </a:ext>
            </a:extLst>
          </p:cNvPr>
          <p:cNvSpPr>
            <a:spLocks noGrp="1"/>
          </p:cNvSpPr>
          <p:nvPr>
            <p:ph sz="quarter" idx="13"/>
          </p:nvPr>
        </p:nvSpPr>
        <p:spPr>
          <a:xfrm>
            <a:off x="3883025" y="2093472"/>
            <a:ext cx="3908425" cy="388822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0" name="Text Placeholder 6">
            <a:extLst>
              <a:ext uri="{FF2B5EF4-FFF2-40B4-BE49-F238E27FC236}">
                <a16:creationId xmlns:a16="http://schemas.microsoft.com/office/drawing/2014/main" id="{2CC7AB2F-529F-426C-8BD7-C55E70689042}"/>
              </a:ext>
            </a:extLst>
          </p:cNvPr>
          <p:cNvSpPr>
            <a:spLocks noGrp="1"/>
          </p:cNvSpPr>
          <p:nvPr userDrawn="1">
            <p:ph type="body" sz="quarter" idx="17" hasCustomPrompt="1"/>
          </p:nvPr>
        </p:nvSpPr>
        <p:spPr>
          <a:xfrm>
            <a:off x="8493650" y="5089231"/>
            <a:ext cx="1050925" cy="377825"/>
          </a:xfrm>
        </p:spPr>
        <p:txBody>
          <a:bodyPr>
            <a:noAutofit/>
          </a:bodyPr>
          <a:lstStyle>
            <a:lvl1pPr marL="0" indent="0">
              <a:buNone/>
              <a:defRPr sz="1600" b="1">
                <a:solidFill>
                  <a:schemeClr val="tx2"/>
                </a:solidFill>
                <a:latin typeface="+mn-lt"/>
              </a:defRPr>
            </a:lvl1pPr>
            <a:lvl2pPr marL="457200" indent="0">
              <a:buNone/>
              <a:defRPr sz="1800">
                <a:solidFill>
                  <a:schemeClr val="bg1"/>
                </a:solidFill>
              </a:defRPr>
            </a:lvl2pPr>
            <a:lvl3pPr marL="914400" indent="0">
              <a:buNone/>
              <a:defRPr sz="1600">
                <a:solidFill>
                  <a:schemeClr val="bg1"/>
                </a:solidFill>
              </a:defRPr>
            </a:lvl3pPr>
            <a:lvl4pPr marL="1371600" indent="0">
              <a:buNone/>
              <a:defRPr sz="1400">
                <a:solidFill>
                  <a:schemeClr val="bg1"/>
                </a:solidFill>
              </a:defRPr>
            </a:lvl4pPr>
            <a:lvl5pPr marL="1828800" indent="0">
              <a:buNone/>
              <a:defRPr sz="1400">
                <a:solidFill>
                  <a:schemeClr val="bg1"/>
                </a:solidFill>
              </a:defRPr>
            </a:lvl5pPr>
          </a:lstStyle>
          <a:p>
            <a:pPr lvl="0"/>
            <a:r>
              <a:rPr lang="en-US" dirty="0"/>
              <a:t>Text</a:t>
            </a:r>
          </a:p>
        </p:txBody>
      </p:sp>
      <p:sp>
        <p:nvSpPr>
          <p:cNvPr id="64" name="Text Placeholder 6">
            <a:extLst>
              <a:ext uri="{FF2B5EF4-FFF2-40B4-BE49-F238E27FC236}">
                <a16:creationId xmlns:a16="http://schemas.microsoft.com/office/drawing/2014/main" id="{71B7B5C4-9DE3-46CC-8D42-B3C05CF4BC84}"/>
              </a:ext>
            </a:extLst>
          </p:cNvPr>
          <p:cNvSpPr>
            <a:spLocks noGrp="1"/>
          </p:cNvSpPr>
          <p:nvPr userDrawn="1">
            <p:ph type="body" sz="quarter" idx="21" hasCustomPrompt="1"/>
          </p:nvPr>
        </p:nvSpPr>
        <p:spPr>
          <a:xfrm>
            <a:off x="8544683" y="5490771"/>
            <a:ext cx="1513717" cy="377825"/>
          </a:xfrm>
        </p:spPr>
        <p:txBody>
          <a:bodyPr>
            <a:noAutofit/>
          </a:bodyPr>
          <a:lstStyle>
            <a:lvl1pPr marL="0" indent="0">
              <a:buNone/>
              <a:defRPr sz="1600" b="0">
                <a:solidFill>
                  <a:schemeClr val="tx2"/>
                </a:solidFill>
                <a:latin typeface="+mn-lt"/>
              </a:defRPr>
            </a:lvl1pPr>
            <a:lvl2pPr marL="457200" indent="0">
              <a:buNone/>
              <a:defRPr sz="1800">
                <a:solidFill>
                  <a:schemeClr val="bg1"/>
                </a:solidFill>
              </a:defRPr>
            </a:lvl2pPr>
            <a:lvl3pPr marL="914400" indent="0">
              <a:buNone/>
              <a:defRPr sz="1600">
                <a:solidFill>
                  <a:schemeClr val="bg1"/>
                </a:solidFill>
              </a:defRPr>
            </a:lvl3pPr>
            <a:lvl4pPr marL="1371600" indent="0">
              <a:buNone/>
              <a:defRPr sz="1400">
                <a:solidFill>
                  <a:schemeClr val="bg1"/>
                </a:solidFill>
              </a:defRPr>
            </a:lvl4pPr>
            <a:lvl5pPr marL="1828800" indent="0">
              <a:buNone/>
              <a:defRPr sz="1400">
                <a:solidFill>
                  <a:schemeClr val="bg1"/>
                </a:solidFill>
              </a:defRPr>
            </a:lvl5pPr>
          </a:lstStyle>
          <a:p>
            <a:pPr lvl="0"/>
            <a:r>
              <a:rPr lang="en-US" dirty="0"/>
              <a:t>Text</a:t>
            </a:r>
          </a:p>
        </p:txBody>
      </p:sp>
      <p:sp>
        <p:nvSpPr>
          <p:cNvPr id="68" name="Text Placeholder 6">
            <a:extLst>
              <a:ext uri="{FF2B5EF4-FFF2-40B4-BE49-F238E27FC236}">
                <a16:creationId xmlns:a16="http://schemas.microsoft.com/office/drawing/2014/main" id="{51C7E93C-9056-489A-A267-8125BA91C432}"/>
              </a:ext>
            </a:extLst>
          </p:cNvPr>
          <p:cNvSpPr>
            <a:spLocks noGrp="1"/>
          </p:cNvSpPr>
          <p:nvPr userDrawn="1">
            <p:ph type="body" sz="quarter" idx="25" hasCustomPrompt="1"/>
          </p:nvPr>
        </p:nvSpPr>
        <p:spPr>
          <a:xfrm>
            <a:off x="8541799" y="5792787"/>
            <a:ext cx="1783301" cy="447757"/>
          </a:xfrm>
        </p:spPr>
        <p:txBody>
          <a:bodyPr>
            <a:noAutofit/>
          </a:bodyPr>
          <a:lstStyle>
            <a:lvl1pPr marL="0" indent="0">
              <a:buNone/>
              <a:defRPr sz="1200" b="0">
                <a:solidFill>
                  <a:schemeClr val="tx2"/>
                </a:solidFill>
                <a:latin typeface="+mn-lt"/>
              </a:defRPr>
            </a:lvl1pPr>
            <a:lvl2pPr marL="457200" indent="0">
              <a:buNone/>
              <a:defRPr sz="1800">
                <a:solidFill>
                  <a:schemeClr val="bg1"/>
                </a:solidFill>
              </a:defRPr>
            </a:lvl2pPr>
            <a:lvl3pPr marL="914400" indent="0">
              <a:buNone/>
              <a:defRPr sz="1600">
                <a:solidFill>
                  <a:schemeClr val="bg1"/>
                </a:solidFill>
              </a:defRPr>
            </a:lvl3pPr>
            <a:lvl4pPr marL="1371600" indent="0">
              <a:buNone/>
              <a:defRPr sz="1400">
                <a:solidFill>
                  <a:schemeClr val="bg1"/>
                </a:solidFill>
              </a:defRPr>
            </a:lvl4pPr>
            <a:lvl5pPr marL="1828800" indent="0">
              <a:buNone/>
              <a:defRPr sz="1400">
                <a:solidFill>
                  <a:schemeClr val="bg1"/>
                </a:solidFill>
              </a:defRPr>
            </a:lvl5pPr>
          </a:lstStyle>
          <a:p>
            <a:pPr lvl="0"/>
            <a:r>
              <a:rPr lang="en-US" dirty="0"/>
              <a:t>Text</a:t>
            </a:r>
          </a:p>
        </p:txBody>
      </p:sp>
      <p:sp>
        <p:nvSpPr>
          <p:cNvPr id="15" name="Date Placeholder 3">
            <a:extLst>
              <a:ext uri="{FF2B5EF4-FFF2-40B4-BE49-F238E27FC236}">
                <a16:creationId xmlns:a16="http://schemas.microsoft.com/office/drawing/2014/main" id="{46291370-C9EE-4280-B18D-332658DF09FB}"/>
              </a:ext>
            </a:extLst>
          </p:cNvPr>
          <p:cNvSpPr>
            <a:spLocks noGrp="1"/>
          </p:cNvSpPr>
          <p:nvPr>
            <p:ph type="dt" sz="half" idx="10"/>
          </p:nvPr>
        </p:nvSpPr>
        <p:spPr>
          <a:xfrm>
            <a:off x="914400" y="6353175"/>
            <a:ext cx="1097280" cy="365125"/>
          </a:xfrm>
        </p:spPr>
        <p:txBody>
          <a:bodyPr/>
          <a:lstStyle>
            <a:lvl1pPr>
              <a:defRPr>
                <a:solidFill>
                  <a:schemeClr val="tx2"/>
                </a:solidFill>
              </a:defRPr>
            </a:lvl1pPr>
          </a:lstStyle>
          <a:p>
            <a:r>
              <a:rPr lang="en-US" dirty="0"/>
              <a:t>20XX</a:t>
            </a:r>
          </a:p>
        </p:txBody>
      </p:sp>
      <p:sp>
        <p:nvSpPr>
          <p:cNvPr id="16" name="Footer Placeholder 4">
            <a:extLst>
              <a:ext uri="{FF2B5EF4-FFF2-40B4-BE49-F238E27FC236}">
                <a16:creationId xmlns:a16="http://schemas.microsoft.com/office/drawing/2014/main" id="{910B7E39-771C-4552-A50D-711B48AD64B0}"/>
              </a:ext>
            </a:extLst>
          </p:cNvPr>
          <p:cNvSpPr>
            <a:spLocks noGrp="1"/>
          </p:cNvSpPr>
          <p:nvPr>
            <p:ph type="ftr" sz="quarter" idx="11"/>
          </p:nvPr>
        </p:nvSpPr>
        <p:spPr>
          <a:xfrm>
            <a:off x="5744527" y="6350000"/>
            <a:ext cx="2286000" cy="365125"/>
          </a:xfrm>
        </p:spPr>
        <p:txBody>
          <a:bodyPr/>
          <a:lstStyle>
            <a:lvl1pPr>
              <a:defRPr>
                <a:solidFill>
                  <a:schemeClr val="tx2"/>
                </a:solidFill>
              </a:defRPr>
            </a:lvl1pPr>
          </a:lstStyle>
          <a:p>
            <a:r>
              <a:rPr lang="en-US" dirty="0"/>
              <a:t>Pitch deck title</a:t>
            </a:r>
          </a:p>
        </p:txBody>
      </p:sp>
      <p:sp>
        <p:nvSpPr>
          <p:cNvPr id="17" name="Slide Number Placeholder 5">
            <a:extLst>
              <a:ext uri="{FF2B5EF4-FFF2-40B4-BE49-F238E27FC236}">
                <a16:creationId xmlns:a16="http://schemas.microsoft.com/office/drawing/2014/main" id="{61BBC48B-0E27-4D81-B081-4BF3F41DC0CF}"/>
              </a:ext>
            </a:extLst>
          </p:cNvPr>
          <p:cNvSpPr>
            <a:spLocks noGrp="1"/>
          </p:cNvSpPr>
          <p:nvPr>
            <p:ph type="sldNum" sz="quarter" idx="12"/>
          </p:nvPr>
        </p:nvSpPr>
        <p:spPr>
          <a:xfrm>
            <a:off x="11123295" y="6356350"/>
            <a:ext cx="457200" cy="365125"/>
          </a:xfrm>
        </p:spPr>
        <p:txBody>
          <a:bodyPr/>
          <a:lstStyle>
            <a:lvl1pPr>
              <a:defRPr>
                <a:solidFill>
                  <a:schemeClr val="tx2"/>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9020279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right">
    <p:bg>
      <p:bgPr>
        <a:solidFill>
          <a:schemeClr val="tx2"/>
        </a:solidFill>
        <a:effectLst/>
      </p:bgPr>
    </p:bg>
    <p:spTree>
      <p:nvGrpSpPr>
        <p:cNvPr id="1" name=""/>
        <p:cNvGrpSpPr/>
        <p:nvPr/>
      </p:nvGrpSpPr>
      <p:grpSpPr>
        <a:xfrm>
          <a:off x="0" y="0"/>
          <a:ext cx="0" cy="0"/>
          <a:chOff x="0" y="0"/>
          <a:chExt cx="0" cy="0"/>
        </a:xfrm>
      </p:grpSpPr>
      <p:sp>
        <p:nvSpPr>
          <p:cNvPr id="64" name="Rectangle 63">
            <a:extLst>
              <a:ext uri="{FF2B5EF4-FFF2-40B4-BE49-F238E27FC236}">
                <a16:creationId xmlns:a16="http://schemas.microsoft.com/office/drawing/2014/main" id="{0407AED1-9974-465A-BC9C-530E270105DE}"/>
              </a:ext>
            </a:extLst>
          </p:cNvPr>
          <p:cNvSpPr/>
          <p:nvPr userDrawn="1"/>
        </p:nvSpPr>
        <p:spPr>
          <a:xfrm flipH="1">
            <a:off x="0" y="2021358"/>
            <a:ext cx="2032942"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4933950" y="898524"/>
            <a:ext cx="6343650" cy="1325880"/>
          </a:xfrm>
        </p:spPr>
        <p:txBody>
          <a:bodyPr anchor="t" anchorCtr="0"/>
          <a:lstStyle>
            <a:lvl1pPr>
              <a:defRPr cap="all" baseline="0">
                <a:solidFill>
                  <a:schemeClr val="accent1"/>
                </a:solidFill>
              </a:defRPr>
            </a:lvl1pPr>
          </a:lstStyle>
          <a:p>
            <a:r>
              <a:rPr lang="en-US" dirty="0"/>
              <a:t>CLICK TO ADD TITLE</a:t>
            </a:r>
          </a:p>
        </p:txBody>
      </p:sp>
      <p:sp>
        <p:nvSpPr>
          <p:cNvPr id="10" name="Text Placeholder 9">
            <a:extLst>
              <a:ext uri="{FF2B5EF4-FFF2-40B4-BE49-F238E27FC236}">
                <a16:creationId xmlns:a16="http://schemas.microsoft.com/office/drawing/2014/main" id="{58CA33B9-D0BA-4ED1-B10C-9961E1B54FF5}"/>
              </a:ext>
            </a:extLst>
          </p:cNvPr>
          <p:cNvSpPr>
            <a:spLocks noGrp="1"/>
          </p:cNvSpPr>
          <p:nvPr>
            <p:ph type="body" sz="quarter" idx="13"/>
          </p:nvPr>
        </p:nvSpPr>
        <p:spPr>
          <a:xfrm>
            <a:off x="4933949" y="2310817"/>
            <a:ext cx="6400800" cy="3657600"/>
          </a:xfrm>
        </p:spPr>
        <p:txBody>
          <a:bodyPr>
            <a:normAutofit/>
          </a:bodyPr>
          <a:lstStyle>
            <a:lvl1pPr marL="0" indent="0">
              <a:lnSpc>
                <a:spcPts val="2800"/>
              </a:lnSpc>
              <a:spcBef>
                <a:spcPts val="0"/>
              </a:spcBef>
              <a:buNone/>
              <a:defRPr sz="1800" baseline="0"/>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Click to edit Master text styles</a:t>
            </a:r>
          </a:p>
        </p:txBody>
      </p:sp>
      <p:sp>
        <p:nvSpPr>
          <p:cNvPr id="24" name="Rectangle 23">
            <a:extLst>
              <a:ext uri="{FF2B5EF4-FFF2-40B4-BE49-F238E27FC236}">
                <a16:creationId xmlns:a16="http://schemas.microsoft.com/office/drawing/2014/main" id="{808ADBC6-C9BE-4302-A86A-4AC842874C24}"/>
              </a:ext>
            </a:extLst>
          </p:cNvPr>
          <p:cNvSpPr/>
          <p:nvPr userDrawn="1"/>
        </p:nvSpPr>
        <p:spPr>
          <a:xfrm>
            <a:off x="2029604" y="2031653"/>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02B04AFC-F339-4DFB-AA44-D68317065E02}"/>
              </a:ext>
            </a:extLst>
          </p:cNvPr>
          <p:cNvSpPr/>
          <p:nvPr userDrawn="1"/>
        </p:nvSpPr>
        <p:spPr>
          <a:xfrm>
            <a:off x="2028253" y="4052815"/>
            <a:ext cx="2029968"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0" name="Picture 19" descr="A black and white striped pattern&#10;&#10;Description automatically generated with low confidence">
            <a:extLst>
              <a:ext uri="{FF2B5EF4-FFF2-40B4-BE49-F238E27FC236}">
                <a16:creationId xmlns:a16="http://schemas.microsoft.com/office/drawing/2014/main" id="{E88B2398-8473-499F-836C-F3AF518F5BB2}"/>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2033015" y="5086646"/>
            <a:ext cx="2019299" cy="999451"/>
          </a:xfrm>
          <a:prstGeom prst="rect">
            <a:avLst/>
          </a:prstGeom>
        </p:spPr>
      </p:pic>
      <p:pic>
        <p:nvPicPr>
          <p:cNvPr id="26" name="Graphic 25">
            <a:extLst>
              <a:ext uri="{FF2B5EF4-FFF2-40B4-BE49-F238E27FC236}">
                <a16:creationId xmlns:a16="http://schemas.microsoft.com/office/drawing/2014/main" id="{E1BC9BFE-80C0-4DA9-92DB-070C41E412BC}"/>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10800000">
            <a:off x="-9867" y="-1076"/>
            <a:ext cx="2029968" cy="2029968"/>
          </a:xfrm>
          <a:prstGeom prst="rect">
            <a:avLst/>
          </a:prstGeom>
        </p:spPr>
      </p:pic>
      <p:sp>
        <p:nvSpPr>
          <p:cNvPr id="31" name="Rectangle 30">
            <a:extLst>
              <a:ext uri="{FF2B5EF4-FFF2-40B4-BE49-F238E27FC236}">
                <a16:creationId xmlns:a16="http://schemas.microsoft.com/office/drawing/2014/main" id="{A522571C-09D3-4F39-B963-76F80D9973F1}"/>
              </a:ext>
            </a:extLst>
          </p:cNvPr>
          <p:cNvSpPr/>
          <p:nvPr userDrawn="1"/>
        </p:nvSpPr>
        <p:spPr>
          <a:xfrm>
            <a:off x="2029968" y="6045049"/>
            <a:ext cx="2029968" cy="81295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5">
            <a:extLst>
              <a:ext uri="{FF2B5EF4-FFF2-40B4-BE49-F238E27FC236}">
                <a16:creationId xmlns:a16="http://schemas.microsoft.com/office/drawing/2014/main" id="{20268D7D-D5FB-492C-8D00-3E866534BD42}"/>
              </a:ext>
            </a:extLst>
          </p:cNvPr>
          <p:cNvSpPr/>
          <p:nvPr userDrawn="1"/>
        </p:nvSpPr>
        <p:spPr>
          <a:xfrm flipH="1">
            <a:off x="0" y="4828032"/>
            <a:ext cx="2032942" cy="202996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Graphic 13">
            <a:extLst>
              <a:ext uri="{FF2B5EF4-FFF2-40B4-BE49-F238E27FC236}">
                <a16:creationId xmlns:a16="http://schemas.microsoft.com/office/drawing/2014/main" id="{54BCEF24-C76B-44E5-A457-E55658E8EB8B}"/>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2860" y="4828032"/>
            <a:ext cx="2029968" cy="2029968"/>
          </a:xfrm>
          <a:prstGeom prst="rect">
            <a:avLst/>
          </a:prstGeom>
        </p:spPr>
      </p:pic>
      <p:grpSp>
        <p:nvGrpSpPr>
          <p:cNvPr id="40" name="Group 39">
            <a:extLst>
              <a:ext uri="{FF2B5EF4-FFF2-40B4-BE49-F238E27FC236}">
                <a16:creationId xmlns:a16="http://schemas.microsoft.com/office/drawing/2014/main" id="{18216784-417D-44A8-8CF1-C0CAF410EB9B}"/>
              </a:ext>
            </a:extLst>
          </p:cNvPr>
          <p:cNvGrpSpPr/>
          <p:nvPr userDrawn="1"/>
        </p:nvGrpSpPr>
        <p:grpSpPr>
          <a:xfrm>
            <a:off x="100242" y="2099803"/>
            <a:ext cx="1920240" cy="1920240"/>
            <a:chOff x="5361924" y="7472790"/>
            <a:chExt cx="1828800" cy="1828800"/>
          </a:xfrm>
        </p:grpSpPr>
        <p:grpSp>
          <p:nvGrpSpPr>
            <p:cNvPr id="41" name="Group 40">
              <a:extLst>
                <a:ext uri="{FF2B5EF4-FFF2-40B4-BE49-F238E27FC236}">
                  <a16:creationId xmlns:a16="http://schemas.microsoft.com/office/drawing/2014/main" id="{FFF90BA2-E949-4FDF-A88E-B68F607E3205}"/>
                </a:ext>
              </a:extLst>
            </p:cNvPr>
            <p:cNvGrpSpPr/>
            <p:nvPr userDrawn="1"/>
          </p:nvGrpSpPr>
          <p:grpSpPr>
            <a:xfrm>
              <a:off x="5361924" y="7472790"/>
              <a:ext cx="1828800" cy="1828800"/>
              <a:chOff x="5361924" y="7472790"/>
              <a:chExt cx="1828800" cy="1828800"/>
            </a:xfrm>
          </p:grpSpPr>
          <p:grpSp>
            <p:nvGrpSpPr>
              <p:cNvPr id="43" name="Group 42">
                <a:extLst>
                  <a:ext uri="{FF2B5EF4-FFF2-40B4-BE49-F238E27FC236}">
                    <a16:creationId xmlns:a16="http://schemas.microsoft.com/office/drawing/2014/main" id="{41F18930-2C24-4BA6-A1EB-BF1644EE8558}"/>
                  </a:ext>
                </a:extLst>
              </p:cNvPr>
              <p:cNvGrpSpPr/>
              <p:nvPr userDrawn="1"/>
            </p:nvGrpSpPr>
            <p:grpSpPr>
              <a:xfrm>
                <a:off x="5361924" y="7472790"/>
                <a:ext cx="1828800" cy="1828800"/>
                <a:chOff x="5388428" y="7173291"/>
                <a:chExt cx="1828800" cy="1828800"/>
              </a:xfrm>
            </p:grpSpPr>
            <p:grpSp>
              <p:nvGrpSpPr>
                <p:cNvPr id="49" name="Group 48">
                  <a:extLst>
                    <a:ext uri="{FF2B5EF4-FFF2-40B4-BE49-F238E27FC236}">
                      <a16:creationId xmlns:a16="http://schemas.microsoft.com/office/drawing/2014/main" id="{D5953E65-C24C-4C83-86BB-E4A6D2532FDF}"/>
                    </a:ext>
                  </a:extLst>
                </p:cNvPr>
                <p:cNvGrpSpPr/>
                <p:nvPr userDrawn="1"/>
              </p:nvGrpSpPr>
              <p:grpSpPr>
                <a:xfrm>
                  <a:off x="5388428" y="7173291"/>
                  <a:ext cx="1828800" cy="1828800"/>
                  <a:chOff x="5388428" y="7173291"/>
                  <a:chExt cx="1828800" cy="1828800"/>
                </a:xfrm>
              </p:grpSpPr>
              <p:grpSp>
                <p:nvGrpSpPr>
                  <p:cNvPr id="51" name="Group 50">
                    <a:extLst>
                      <a:ext uri="{FF2B5EF4-FFF2-40B4-BE49-F238E27FC236}">
                        <a16:creationId xmlns:a16="http://schemas.microsoft.com/office/drawing/2014/main" id="{0B9DA7A8-A66E-4E0E-92DF-B3FF112EBB70}"/>
                      </a:ext>
                    </a:extLst>
                  </p:cNvPr>
                  <p:cNvGrpSpPr/>
                  <p:nvPr userDrawn="1"/>
                </p:nvGrpSpPr>
                <p:grpSpPr>
                  <a:xfrm>
                    <a:off x="5388428" y="7173291"/>
                    <a:ext cx="1828800" cy="1828800"/>
                    <a:chOff x="5579044" y="7049770"/>
                    <a:chExt cx="1828800" cy="1828800"/>
                  </a:xfrm>
                </p:grpSpPr>
                <p:grpSp>
                  <p:nvGrpSpPr>
                    <p:cNvPr id="53" name="Group 52">
                      <a:extLst>
                        <a:ext uri="{FF2B5EF4-FFF2-40B4-BE49-F238E27FC236}">
                          <a16:creationId xmlns:a16="http://schemas.microsoft.com/office/drawing/2014/main" id="{94E74739-1964-4A3C-B2E5-28FEF5EF8E49}"/>
                        </a:ext>
                      </a:extLst>
                    </p:cNvPr>
                    <p:cNvGrpSpPr/>
                    <p:nvPr userDrawn="1"/>
                  </p:nvGrpSpPr>
                  <p:grpSpPr>
                    <a:xfrm>
                      <a:off x="5579044" y="7049770"/>
                      <a:ext cx="1828800" cy="1828800"/>
                      <a:chOff x="5579044" y="7049770"/>
                      <a:chExt cx="1828800" cy="1828800"/>
                    </a:xfrm>
                  </p:grpSpPr>
                  <p:grpSp>
                    <p:nvGrpSpPr>
                      <p:cNvPr id="55" name="Group 54">
                        <a:extLst>
                          <a:ext uri="{FF2B5EF4-FFF2-40B4-BE49-F238E27FC236}">
                            <a16:creationId xmlns:a16="http://schemas.microsoft.com/office/drawing/2014/main" id="{E31C22DC-76BD-4E83-8A1A-B7AE70B2E8FE}"/>
                          </a:ext>
                        </a:extLst>
                      </p:cNvPr>
                      <p:cNvGrpSpPr/>
                      <p:nvPr userDrawn="1"/>
                    </p:nvGrpSpPr>
                    <p:grpSpPr>
                      <a:xfrm>
                        <a:off x="5579044" y="7049770"/>
                        <a:ext cx="1828800" cy="1828800"/>
                        <a:chOff x="5579044" y="7049770"/>
                        <a:chExt cx="1828800" cy="1828800"/>
                      </a:xfrm>
                    </p:grpSpPr>
                    <p:grpSp>
                      <p:nvGrpSpPr>
                        <p:cNvPr id="57" name="Group 56">
                          <a:extLst>
                            <a:ext uri="{FF2B5EF4-FFF2-40B4-BE49-F238E27FC236}">
                              <a16:creationId xmlns:a16="http://schemas.microsoft.com/office/drawing/2014/main" id="{F63C700C-5749-4BA1-8128-78559312E825}"/>
                            </a:ext>
                          </a:extLst>
                        </p:cNvPr>
                        <p:cNvGrpSpPr/>
                        <p:nvPr userDrawn="1"/>
                      </p:nvGrpSpPr>
                      <p:grpSpPr>
                        <a:xfrm>
                          <a:off x="5579044" y="7049770"/>
                          <a:ext cx="1828800" cy="1828800"/>
                          <a:chOff x="5579044" y="7049770"/>
                          <a:chExt cx="1828800" cy="1828800"/>
                        </a:xfrm>
                      </p:grpSpPr>
                      <p:sp>
                        <p:nvSpPr>
                          <p:cNvPr id="59" name="Oval 58">
                            <a:extLst>
                              <a:ext uri="{FF2B5EF4-FFF2-40B4-BE49-F238E27FC236}">
                                <a16:creationId xmlns:a16="http://schemas.microsoft.com/office/drawing/2014/main" id="{EC81C305-3A69-4634-8A07-56F8272122AF}"/>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60" name="Oval 59">
                            <a:extLst>
                              <a:ext uri="{FF2B5EF4-FFF2-40B4-BE49-F238E27FC236}">
                                <a16:creationId xmlns:a16="http://schemas.microsoft.com/office/drawing/2014/main" id="{A14AAEDA-8F87-420D-A6BD-FF115C08EB7A}"/>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8" name="Oval 57">
                          <a:extLst>
                            <a:ext uri="{FF2B5EF4-FFF2-40B4-BE49-F238E27FC236}">
                              <a16:creationId xmlns:a16="http://schemas.microsoft.com/office/drawing/2014/main" id="{A1FA4EA0-701D-49A3-8962-1BD0CE6E9C0E}"/>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6" name="Oval 55">
                        <a:extLst>
                          <a:ext uri="{FF2B5EF4-FFF2-40B4-BE49-F238E27FC236}">
                            <a16:creationId xmlns:a16="http://schemas.microsoft.com/office/drawing/2014/main" id="{E362A8AA-1110-4C1C-9922-60F7D43E82B0}"/>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4" name="Oval 53">
                      <a:extLst>
                        <a:ext uri="{FF2B5EF4-FFF2-40B4-BE49-F238E27FC236}">
                          <a16:creationId xmlns:a16="http://schemas.microsoft.com/office/drawing/2014/main" id="{BC8B72EE-335A-4030-B500-7E6FB4D24F18}"/>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2" name="Oval 51">
                    <a:extLst>
                      <a:ext uri="{FF2B5EF4-FFF2-40B4-BE49-F238E27FC236}">
                        <a16:creationId xmlns:a16="http://schemas.microsoft.com/office/drawing/2014/main" id="{10167348-D9AA-4440-8569-849A6B0F2C2D}"/>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0" name="Oval 49">
                  <a:extLst>
                    <a:ext uri="{FF2B5EF4-FFF2-40B4-BE49-F238E27FC236}">
                      <a16:creationId xmlns:a16="http://schemas.microsoft.com/office/drawing/2014/main" id="{A5616AB2-7A83-42C0-883C-FFA27D5468CE}"/>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4" name="Oval 43">
                <a:extLst>
                  <a:ext uri="{FF2B5EF4-FFF2-40B4-BE49-F238E27FC236}">
                    <a16:creationId xmlns:a16="http://schemas.microsoft.com/office/drawing/2014/main" id="{6A9CA073-4F0B-4787-B46D-7886261E945E}"/>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5" name="Oval 44">
                <a:extLst>
                  <a:ext uri="{FF2B5EF4-FFF2-40B4-BE49-F238E27FC236}">
                    <a16:creationId xmlns:a16="http://schemas.microsoft.com/office/drawing/2014/main" id="{9AF901A3-1EC5-458F-A653-74CCEAE9A13D}"/>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6" name="Oval 45">
                <a:extLst>
                  <a:ext uri="{FF2B5EF4-FFF2-40B4-BE49-F238E27FC236}">
                    <a16:creationId xmlns:a16="http://schemas.microsoft.com/office/drawing/2014/main" id="{4D5E35A9-4BB5-48F3-AE34-E1BDD3343EB1}"/>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7" name="Oval 46">
                <a:extLst>
                  <a:ext uri="{FF2B5EF4-FFF2-40B4-BE49-F238E27FC236}">
                    <a16:creationId xmlns:a16="http://schemas.microsoft.com/office/drawing/2014/main" id="{A9A549D5-A823-49C4-8C36-D074E6E039B9}"/>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8" name="Oval 47">
                <a:extLst>
                  <a:ext uri="{FF2B5EF4-FFF2-40B4-BE49-F238E27FC236}">
                    <a16:creationId xmlns:a16="http://schemas.microsoft.com/office/drawing/2014/main" id="{6A767C47-7246-4B50-8E78-82766365754A}"/>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2" name="Oval 41">
              <a:extLst>
                <a:ext uri="{FF2B5EF4-FFF2-40B4-BE49-F238E27FC236}">
                  <a16:creationId xmlns:a16="http://schemas.microsoft.com/office/drawing/2014/main" id="{0AEE1DDC-07C3-4204-A3B1-BB7C77C0622B}"/>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75" name="Rectangle 74">
            <a:extLst>
              <a:ext uri="{FF2B5EF4-FFF2-40B4-BE49-F238E27FC236}">
                <a16:creationId xmlns:a16="http://schemas.microsoft.com/office/drawing/2014/main" id="{15DA288D-BE35-46E8-AA86-9F28D8504DAB}"/>
              </a:ext>
            </a:extLst>
          </p:cNvPr>
          <p:cNvSpPr/>
          <p:nvPr userDrawn="1"/>
        </p:nvSpPr>
        <p:spPr>
          <a:xfrm>
            <a:off x="0" y="4043197"/>
            <a:ext cx="2029968" cy="7845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Freeform: Shape 73">
            <a:extLst>
              <a:ext uri="{FF2B5EF4-FFF2-40B4-BE49-F238E27FC236}">
                <a16:creationId xmlns:a16="http://schemas.microsoft.com/office/drawing/2014/main" id="{72557B54-30A3-4192-9D51-EE28AF522DE9}"/>
              </a:ext>
            </a:extLst>
          </p:cNvPr>
          <p:cNvSpPr/>
          <p:nvPr userDrawn="1"/>
        </p:nvSpPr>
        <p:spPr>
          <a:xfrm>
            <a:off x="0" y="2021358"/>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cxnSp>
        <p:nvCxnSpPr>
          <p:cNvPr id="66" name="Straight Connector 65">
            <a:extLst>
              <a:ext uri="{FF2B5EF4-FFF2-40B4-BE49-F238E27FC236}">
                <a16:creationId xmlns:a16="http://schemas.microsoft.com/office/drawing/2014/main" id="{2208FD0E-034D-4DF3-85D7-F0EBE2775B58}"/>
              </a:ext>
            </a:extLst>
          </p:cNvPr>
          <p:cNvCxnSpPr>
            <a:cxnSpLocks/>
          </p:cNvCxnSpPr>
          <p:nvPr userDrawn="1"/>
        </p:nvCxnSpPr>
        <p:spPr>
          <a:xfrm>
            <a:off x="10632" y="-7753"/>
            <a:ext cx="4052352" cy="4040860"/>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sp>
        <p:nvSpPr>
          <p:cNvPr id="71" name="Oval 70">
            <a:extLst>
              <a:ext uri="{FF2B5EF4-FFF2-40B4-BE49-F238E27FC236}">
                <a16:creationId xmlns:a16="http://schemas.microsoft.com/office/drawing/2014/main" id="{E20239FE-47D0-4B4F-8440-F859F368C141}"/>
              </a:ext>
            </a:extLst>
          </p:cNvPr>
          <p:cNvSpPr/>
          <p:nvPr userDrawn="1"/>
        </p:nvSpPr>
        <p:spPr>
          <a:xfrm>
            <a:off x="3903349" y="3869829"/>
            <a:ext cx="274320" cy="2743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2" name="Date Placeholder 3">
            <a:extLst>
              <a:ext uri="{FF2B5EF4-FFF2-40B4-BE49-F238E27FC236}">
                <a16:creationId xmlns:a16="http://schemas.microsoft.com/office/drawing/2014/main" id="{5E4B9359-45F7-446D-8327-B1978DE8E3D8}"/>
              </a:ext>
            </a:extLst>
          </p:cNvPr>
          <p:cNvSpPr>
            <a:spLocks noGrp="1"/>
          </p:cNvSpPr>
          <p:nvPr>
            <p:ph type="dt" sz="half" idx="10"/>
          </p:nvPr>
        </p:nvSpPr>
        <p:spPr>
          <a:xfrm>
            <a:off x="4937760" y="6353175"/>
            <a:ext cx="1097280" cy="365125"/>
          </a:xfrm>
        </p:spPr>
        <p:txBody>
          <a:bodyPr/>
          <a:lstStyle>
            <a:lvl1pPr>
              <a:defRPr>
                <a:solidFill>
                  <a:schemeClr val="tx1">
                    <a:lumMod val="75000"/>
                    <a:lumOff val="25000"/>
                  </a:schemeClr>
                </a:solidFill>
              </a:defRPr>
            </a:lvl1pPr>
          </a:lstStyle>
          <a:p>
            <a:r>
              <a:rPr lang="en-US" dirty="0"/>
              <a:t>20XX</a:t>
            </a:r>
          </a:p>
        </p:txBody>
      </p:sp>
      <p:sp>
        <p:nvSpPr>
          <p:cNvPr id="113" name="Footer Placeholder 4">
            <a:extLst>
              <a:ext uri="{FF2B5EF4-FFF2-40B4-BE49-F238E27FC236}">
                <a16:creationId xmlns:a16="http://schemas.microsoft.com/office/drawing/2014/main" id="{A808BC2F-0D21-4E99-B8C6-DC1C7CD1274C}"/>
              </a:ext>
            </a:extLst>
          </p:cNvPr>
          <p:cNvSpPr>
            <a:spLocks noGrp="1"/>
          </p:cNvSpPr>
          <p:nvPr>
            <p:ph type="ftr" sz="quarter" idx="11"/>
          </p:nvPr>
        </p:nvSpPr>
        <p:spPr>
          <a:xfrm>
            <a:off x="7436167" y="6350000"/>
            <a:ext cx="2286000" cy="365125"/>
          </a:xfrm>
        </p:spPr>
        <p:txBody>
          <a:bodyPr/>
          <a:lstStyle>
            <a:lvl1pPr>
              <a:defRPr>
                <a:solidFill>
                  <a:schemeClr val="tx1">
                    <a:lumMod val="75000"/>
                    <a:lumOff val="25000"/>
                  </a:schemeClr>
                </a:solidFill>
              </a:defRPr>
            </a:lvl1pPr>
          </a:lstStyle>
          <a:p>
            <a:r>
              <a:rPr lang="en-US" dirty="0"/>
              <a:t>Pitch deck title</a:t>
            </a:r>
          </a:p>
        </p:txBody>
      </p:sp>
      <p:sp>
        <p:nvSpPr>
          <p:cNvPr id="114" name="Slide Number Placeholder 5">
            <a:extLst>
              <a:ext uri="{FF2B5EF4-FFF2-40B4-BE49-F238E27FC236}">
                <a16:creationId xmlns:a16="http://schemas.microsoft.com/office/drawing/2014/main" id="{054CC8D5-17CB-435D-B227-465D3B8FA059}"/>
              </a:ext>
            </a:extLst>
          </p:cNvPr>
          <p:cNvSpPr>
            <a:spLocks noGrp="1"/>
          </p:cNvSpPr>
          <p:nvPr>
            <p:ph type="sldNum" sz="quarter" idx="12"/>
          </p:nvPr>
        </p:nvSpPr>
        <p:spPr>
          <a:xfrm>
            <a:off x="11123295" y="6356350"/>
            <a:ext cx="457200" cy="365125"/>
          </a:xfrm>
        </p:spPr>
        <p:txBody>
          <a:bodyPr/>
          <a:lstStyle>
            <a:lvl1pPr>
              <a:defRPr>
                <a:solidFill>
                  <a:schemeClr val="tx1">
                    <a:lumMod val="75000"/>
                    <a:lumOff val="2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93739902"/>
      </p:ext>
    </p:extLst>
  </p:cSld>
  <p:clrMapOvr>
    <a:masterClrMapping/>
  </p:clrMapOvr>
  <p:extLst>
    <p:ext uri="{DCECCB84-F9BA-43D5-87BE-67443E8EF086}">
      <p15:sldGuideLst xmlns:p15="http://schemas.microsoft.com/office/powerpoint/2012/main">
        <p15:guide id="1" orient="horz" pos="552">
          <p15:clr>
            <a:srgbClr val="FBAE40"/>
          </p15:clr>
        </p15:guide>
        <p15:guide id="2" pos="7104">
          <p15:clr>
            <a:srgbClr val="FBAE40"/>
          </p15:clr>
        </p15:guide>
        <p15:guide id="3" pos="7392">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losing">
    <p:bg>
      <p:bgPr>
        <a:solidFill>
          <a:schemeClr val="accent6">
            <a:lumMod val="60000"/>
            <a:lumOff val="4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4937760" y="898525"/>
            <a:ext cx="6400800" cy="1325880"/>
          </a:xfrm>
        </p:spPr>
        <p:txBody>
          <a:bodyPr anchor="t" anchorCtr="0"/>
          <a:lstStyle>
            <a:lvl1pPr>
              <a:defRPr cap="all" baseline="0">
                <a:solidFill>
                  <a:schemeClr val="accent1"/>
                </a:solidFill>
              </a:defRPr>
            </a:lvl1pPr>
          </a:lstStyle>
          <a:p>
            <a:r>
              <a:rPr lang="en-US" dirty="0"/>
              <a:t>CLICK TO ADD TITLE</a:t>
            </a:r>
          </a:p>
        </p:txBody>
      </p:sp>
      <p:sp>
        <p:nvSpPr>
          <p:cNvPr id="10" name="Text Placeholder 9">
            <a:extLst>
              <a:ext uri="{FF2B5EF4-FFF2-40B4-BE49-F238E27FC236}">
                <a16:creationId xmlns:a16="http://schemas.microsoft.com/office/drawing/2014/main" id="{58CA33B9-D0BA-4ED1-B10C-9961E1B54FF5}"/>
              </a:ext>
            </a:extLst>
          </p:cNvPr>
          <p:cNvSpPr>
            <a:spLocks noGrp="1"/>
          </p:cNvSpPr>
          <p:nvPr>
            <p:ph type="body" sz="quarter" idx="13"/>
          </p:nvPr>
        </p:nvSpPr>
        <p:spPr>
          <a:xfrm>
            <a:off x="4937760" y="2254670"/>
            <a:ext cx="6400800" cy="4114800"/>
          </a:xfrm>
        </p:spPr>
        <p:txBody>
          <a:bodyPr>
            <a:normAutofit/>
          </a:bodyPr>
          <a:lstStyle>
            <a:lvl1pPr marL="0" indent="0">
              <a:lnSpc>
                <a:spcPts val="2800"/>
              </a:lnSpc>
              <a:spcBef>
                <a:spcPts val="0"/>
              </a:spcBef>
              <a:buNone/>
              <a:defRPr sz="1800"/>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Click to edit Master text styles</a:t>
            </a:r>
          </a:p>
        </p:txBody>
      </p:sp>
      <p:pic>
        <p:nvPicPr>
          <p:cNvPr id="26" name="Graphic 25">
            <a:extLst>
              <a:ext uri="{FF2B5EF4-FFF2-40B4-BE49-F238E27FC236}">
                <a16:creationId xmlns:a16="http://schemas.microsoft.com/office/drawing/2014/main" id="{E1BC9BFE-80C0-4DA9-92DB-070C41E412B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8097646">
            <a:off x="1569916" y="-983359"/>
            <a:ext cx="2029968" cy="2029968"/>
          </a:xfrm>
          <a:prstGeom prst="rect">
            <a:avLst/>
          </a:prstGeom>
        </p:spPr>
      </p:pic>
      <p:sp>
        <p:nvSpPr>
          <p:cNvPr id="8" name="Rectangle 23">
            <a:extLst>
              <a:ext uri="{FF2B5EF4-FFF2-40B4-BE49-F238E27FC236}">
                <a16:creationId xmlns:a16="http://schemas.microsoft.com/office/drawing/2014/main" id="{F5ED01E4-35BF-4165-86B2-E3BDFD91DEE3}"/>
              </a:ext>
            </a:extLst>
          </p:cNvPr>
          <p:cNvSpPr/>
          <p:nvPr userDrawn="1"/>
        </p:nvSpPr>
        <p:spPr>
          <a:xfrm rot="13508190">
            <a:off x="141725" y="458228"/>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Graphic 8">
            <a:extLst>
              <a:ext uri="{FF2B5EF4-FFF2-40B4-BE49-F238E27FC236}">
                <a16:creationId xmlns:a16="http://schemas.microsoft.com/office/drawing/2014/main" id="{B7E6DD28-C71B-4484-973A-D12A2773000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8902533">
            <a:off x="1574706" y="1900474"/>
            <a:ext cx="2029968" cy="2029968"/>
          </a:xfrm>
          <a:prstGeom prst="rect">
            <a:avLst/>
          </a:prstGeom>
        </p:spPr>
      </p:pic>
      <p:sp>
        <p:nvSpPr>
          <p:cNvPr id="11" name="Rectangle 23">
            <a:extLst>
              <a:ext uri="{FF2B5EF4-FFF2-40B4-BE49-F238E27FC236}">
                <a16:creationId xmlns:a16="http://schemas.microsoft.com/office/drawing/2014/main" id="{AB403917-256D-4254-A12F-F8BD19470C42}"/>
              </a:ext>
            </a:extLst>
          </p:cNvPr>
          <p:cNvSpPr/>
          <p:nvPr userDrawn="1"/>
        </p:nvSpPr>
        <p:spPr>
          <a:xfrm rot="18900000">
            <a:off x="1580257" y="1923515"/>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Graphic 11">
            <a:extLst>
              <a:ext uri="{FF2B5EF4-FFF2-40B4-BE49-F238E27FC236}">
                <a16:creationId xmlns:a16="http://schemas.microsoft.com/office/drawing/2014/main" id="{EB06A536-5FCB-4761-9EFF-D54BE44B1FD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2708786">
            <a:off x="145529" y="3355869"/>
            <a:ext cx="2029968" cy="2029968"/>
          </a:xfrm>
          <a:prstGeom prst="rect">
            <a:avLst/>
          </a:prstGeom>
        </p:spPr>
      </p:pic>
      <p:pic>
        <p:nvPicPr>
          <p:cNvPr id="13" name="Graphic 12">
            <a:extLst>
              <a:ext uri="{FF2B5EF4-FFF2-40B4-BE49-F238E27FC236}">
                <a16:creationId xmlns:a16="http://schemas.microsoft.com/office/drawing/2014/main" id="{3B73C61F-3D48-4791-8280-D98D2C01E0C1}"/>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rot="13489227">
            <a:off x="3019001" y="3357927"/>
            <a:ext cx="2029968" cy="2029968"/>
          </a:xfrm>
          <a:prstGeom prst="rect">
            <a:avLst/>
          </a:prstGeom>
        </p:spPr>
      </p:pic>
      <p:grpSp>
        <p:nvGrpSpPr>
          <p:cNvPr id="21" name="Group 20">
            <a:extLst>
              <a:ext uri="{FF2B5EF4-FFF2-40B4-BE49-F238E27FC236}">
                <a16:creationId xmlns:a16="http://schemas.microsoft.com/office/drawing/2014/main" id="{94213EEF-F759-4045-9F53-49C1B4ECED53}"/>
              </a:ext>
            </a:extLst>
          </p:cNvPr>
          <p:cNvGrpSpPr/>
          <p:nvPr userDrawn="1"/>
        </p:nvGrpSpPr>
        <p:grpSpPr>
          <a:xfrm>
            <a:off x="1159403" y="5806395"/>
            <a:ext cx="2870810" cy="1000774"/>
            <a:chOff x="-13699" y="5839164"/>
            <a:chExt cx="2862790" cy="1000774"/>
          </a:xfrm>
        </p:grpSpPr>
        <p:sp>
          <p:nvSpPr>
            <p:cNvPr id="91" name="Freeform: Shape 90">
              <a:extLst>
                <a:ext uri="{FF2B5EF4-FFF2-40B4-BE49-F238E27FC236}">
                  <a16:creationId xmlns:a16="http://schemas.microsoft.com/office/drawing/2014/main" id="{2EA4D38A-6ACD-4296-B454-E5BD7EAC7990}"/>
                </a:ext>
              </a:extLst>
            </p:cNvPr>
            <p:cNvSpPr/>
            <p:nvPr userDrawn="1"/>
          </p:nvSpPr>
          <p:spPr>
            <a:xfrm>
              <a:off x="-13699" y="5839164"/>
              <a:ext cx="2862790" cy="28868"/>
            </a:xfrm>
            <a:custGeom>
              <a:avLst/>
              <a:gdLst>
                <a:gd name="connsiteX0" fmla="*/ 0 w 2862790"/>
                <a:gd name="connsiteY0" fmla="*/ 0 h 28868"/>
                <a:gd name="connsiteX1" fmla="*/ 2862790 w 2862790"/>
                <a:gd name="connsiteY1" fmla="*/ 0 h 28868"/>
                <a:gd name="connsiteX2" fmla="*/ 2833921 w 2862790"/>
                <a:gd name="connsiteY2" fmla="*/ 28868 h 28868"/>
                <a:gd name="connsiteX3" fmla="*/ 28868 w 2862790"/>
                <a:gd name="connsiteY3" fmla="*/ 28868 h 28868"/>
                <a:gd name="connsiteX4" fmla="*/ 0 w 2862790"/>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62790" h="28868">
                  <a:moveTo>
                    <a:pt x="0" y="0"/>
                  </a:moveTo>
                  <a:lnTo>
                    <a:pt x="2862790" y="0"/>
                  </a:lnTo>
                  <a:lnTo>
                    <a:pt x="2833921"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0" name="Freeform: Shape 89">
              <a:extLst>
                <a:ext uri="{FF2B5EF4-FFF2-40B4-BE49-F238E27FC236}">
                  <a16:creationId xmlns:a16="http://schemas.microsoft.com/office/drawing/2014/main" id="{74E32D04-F635-443B-B642-A509F0473CB5}"/>
                </a:ext>
              </a:extLst>
            </p:cNvPr>
            <p:cNvSpPr/>
            <p:nvPr userDrawn="1"/>
          </p:nvSpPr>
          <p:spPr>
            <a:xfrm>
              <a:off x="47246" y="5900109"/>
              <a:ext cx="2740900" cy="28868"/>
            </a:xfrm>
            <a:custGeom>
              <a:avLst/>
              <a:gdLst>
                <a:gd name="connsiteX0" fmla="*/ 0 w 2740900"/>
                <a:gd name="connsiteY0" fmla="*/ 0 h 28868"/>
                <a:gd name="connsiteX1" fmla="*/ 2740900 w 2740900"/>
                <a:gd name="connsiteY1" fmla="*/ 0 h 28868"/>
                <a:gd name="connsiteX2" fmla="*/ 2712032 w 2740900"/>
                <a:gd name="connsiteY2" fmla="*/ 28868 h 28868"/>
                <a:gd name="connsiteX3" fmla="*/ 28868 w 2740900"/>
                <a:gd name="connsiteY3" fmla="*/ 28868 h 28868"/>
                <a:gd name="connsiteX4" fmla="*/ 0 w 2740900"/>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0900" h="28868">
                  <a:moveTo>
                    <a:pt x="0" y="0"/>
                  </a:moveTo>
                  <a:lnTo>
                    <a:pt x="2740900" y="0"/>
                  </a:lnTo>
                  <a:lnTo>
                    <a:pt x="2712032"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9" name="Freeform: Shape 88">
              <a:extLst>
                <a:ext uri="{FF2B5EF4-FFF2-40B4-BE49-F238E27FC236}">
                  <a16:creationId xmlns:a16="http://schemas.microsoft.com/office/drawing/2014/main" id="{C95F7659-0C0B-4798-8392-E6B36B62DEA4}"/>
                </a:ext>
              </a:extLst>
            </p:cNvPr>
            <p:cNvSpPr/>
            <p:nvPr userDrawn="1"/>
          </p:nvSpPr>
          <p:spPr>
            <a:xfrm>
              <a:off x="108992" y="5960251"/>
              <a:ext cx="2619012" cy="29671"/>
            </a:xfrm>
            <a:custGeom>
              <a:avLst/>
              <a:gdLst>
                <a:gd name="connsiteX0" fmla="*/ 0 w 2619012"/>
                <a:gd name="connsiteY0" fmla="*/ 0 h 29671"/>
                <a:gd name="connsiteX1" fmla="*/ 2619012 w 2619012"/>
                <a:gd name="connsiteY1" fmla="*/ 0 h 29671"/>
                <a:gd name="connsiteX2" fmla="*/ 2590143 w 2619012"/>
                <a:gd name="connsiteY2" fmla="*/ 28868 h 29671"/>
                <a:gd name="connsiteX3" fmla="*/ 28067 w 2619012"/>
                <a:gd name="connsiteY3" fmla="*/ 29671 h 29671"/>
                <a:gd name="connsiteX4" fmla="*/ 28869 w 2619012"/>
                <a:gd name="connsiteY4" fmla="*/ 28869 h 29671"/>
                <a:gd name="connsiteX5" fmla="*/ 0 w 2619012"/>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9012" h="29671">
                  <a:moveTo>
                    <a:pt x="0" y="0"/>
                  </a:moveTo>
                  <a:lnTo>
                    <a:pt x="2619012" y="0"/>
                  </a:lnTo>
                  <a:lnTo>
                    <a:pt x="2590143" y="28868"/>
                  </a:lnTo>
                  <a:lnTo>
                    <a:pt x="28067" y="29671"/>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8" name="Freeform: Shape 87">
              <a:extLst>
                <a:ext uri="{FF2B5EF4-FFF2-40B4-BE49-F238E27FC236}">
                  <a16:creationId xmlns:a16="http://schemas.microsoft.com/office/drawing/2014/main" id="{ABB69ABA-A9D2-4649-A1AB-E12AA2D2C8E7}"/>
                </a:ext>
              </a:extLst>
            </p:cNvPr>
            <p:cNvSpPr/>
            <p:nvPr userDrawn="1"/>
          </p:nvSpPr>
          <p:spPr>
            <a:xfrm>
              <a:off x="169937" y="6021196"/>
              <a:ext cx="2497122" cy="29670"/>
            </a:xfrm>
            <a:custGeom>
              <a:avLst/>
              <a:gdLst>
                <a:gd name="connsiteX0" fmla="*/ 0 w 2497122"/>
                <a:gd name="connsiteY0" fmla="*/ 0 h 29670"/>
                <a:gd name="connsiteX1" fmla="*/ 2497122 w 2497122"/>
                <a:gd name="connsiteY1" fmla="*/ 0 h 29670"/>
                <a:gd name="connsiteX2" fmla="*/ 2468254 w 2497122"/>
                <a:gd name="connsiteY2" fmla="*/ 28868 h 29670"/>
                <a:gd name="connsiteX3" fmla="*/ 28066 w 2497122"/>
                <a:gd name="connsiteY3" fmla="*/ 29670 h 29670"/>
                <a:gd name="connsiteX4" fmla="*/ 28868 w 2497122"/>
                <a:gd name="connsiteY4" fmla="*/ 28868 h 29670"/>
                <a:gd name="connsiteX5" fmla="*/ 0 w 2497122"/>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97122" h="29670">
                  <a:moveTo>
                    <a:pt x="0" y="0"/>
                  </a:moveTo>
                  <a:lnTo>
                    <a:pt x="2497122" y="0"/>
                  </a:lnTo>
                  <a:lnTo>
                    <a:pt x="2468254"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7" name="Freeform: Shape 86">
              <a:extLst>
                <a:ext uri="{FF2B5EF4-FFF2-40B4-BE49-F238E27FC236}">
                  <a16:creationId xmlns:a16="http://schemas.microsoft.com/office/drawing/2014/main" id="{8B88CE23-E34F-470C-8C56-46C08322365F}"/>
                </a:ext>
              </a:extLst>
            </p:cNvPr>
            <p:cNvSpPr/>
            <p:nvPr userDrawn="1"/>
          </p:nvSpPr>
          <p:spPr>
            <a:xfrm>
              <a:off x="229279" y="6082140"/>
              <a:ext cx="2376837" cy="28869"/>
            </a:xfrm>
            <a:custGeom>
              <a:avLst/>
              <a:gdLst>
                <a:gd name="connsiteX0" fmla="*/ 0 w 2376837"/>
                <a:gd name="connsiteY0" fmla="*/ 0 h 28869"/>
                <a:gd name="connsiteX1" fmla="*/ 2376837 w 2376837"/>
                <a:gd name="connsiteY1" fmla="*/ 0 h 28869"/>
                <a:gd name="connsiteX2" fmla="*/ 2347968 w 2376837"/>
                <a:gd name="connsiteY2" fmla="*/ 28868 h 28869"/>
                <a:gd name="connsiteX3" fmla="*/ 28868 w 2376837"/>
                <a:gd name="connsiteY3" fmla="*/ 28869 h 28869"/>
                <a:gd name="connsiteX4" fmla="*/ 0 w 2376837"/>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837" h="28869">
                  <a:moveTo>
                    <a:pt x="0" y="0"/>
                  </a:moveTo>
                  <a:lnTo>
                    <a:pt x="2376837" y="0"/>
                  </a:lnTo>
                  <a:lnTo>
                    <a:pt x="2347968" y="28868"/>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6" name="Freeform: Shape 85">
              <a:extLst>
                <a:ext uri="{FF2B5EF4-FFF2-40B4-BE49-F238E27FC236}">
                  <a16:creationId xmlns:a16="http://schemas.microsoft.com/office/drawing/2014/main" id="{75BCEDE2-961E-42E0-AF9C-3D070C974007}"/>
                </a:ext>
              </a:extLst>
            </p:cNvPr>
            <p:cNvSpPr/>
            <p:nvPr userDrawn="1"/>
          </p:nvSpPr>
          <p:spPr>
            <a:xfrm>
              <a:off x="290222" y="6143085"/>
              <a:ext cx="2254948" cy="28868"/>
            </a:xfrm>
            <a:custGeom>
              <a:avLst/>
              <a:gdLst>
                <a:gd name="connsiteX0" fmla="*/ 0 w 2254948"/>
                <a:gd name="connsiteY0" fmla="*/ 0 h 28868"/>
                <a:gd name="connsiteX1" fmla="*/ 2254948 w 2254948"/>
                <a:gd name="connsiteY1" fmla="*/ 0 h 28868"/>
                <a:gd name="connsiteX2" fmla="*/ 2226080 w 2254948"/>
                <a:gd name="connsiteY2" fmla="*/ 28868 h 28868"/>
                <a:gd name="connsiteX3" fmla="*/ 28868 w 2254948"/>
                <a:gd name="connsiteY3" fmla="*/ 28868 h 28868"/>
                <a:gd name="connsiteX4" fmla="*/ 0 w 2254948"/>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4948" h="28868">
                  <a:moveTo>
                    <a:pt x="0" y="0"/>
                  </a:moveTo>
                  <a:lnTo>
                    <a:pt x="2254948" y="0"/>
                  </a:lnTo>
                  <a:lnTo>
                    <a:pt x="2226080"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5" name="Freeform: Shape 84">
              <a:extLst>
                <a:ext uri="{FF2B5EF4-FFF2-40B4-BE49-F238E27FC236}">
                  <a16:creationId xmlns:a16="http://schemas.microsoft.com/office/drawing/2014/main" id="{FB930397-7A2A-4C50-9EC9-7E3107D065D2}"/>
                </a:ext>
              </a:extLst>
            </p:cNvPr>
            <p:cNvSpPr/>
            <p:nvPr userDrawn="1"/>
          </p:nvSpPr>
          <p:spPr>
            <a:xfrm>
              <a:off x="351970" y="6203227"/>
              <a:ext cx="2133059" cy="29671"/>
            </a:xfrm>
            <a:custGeom>
              <a:avLst/>
              <a:gdLst>
                <a:gd name="connsiteX0" fmla="*/ 2133059 w 2133059"/>
                <a:gd name="connsiteY0" fmla="*/ 0 h 29671"/>
                <a:gd name="connsiteX1" fmla="*/ 2104190 w 2133059"/>
                <a:gd name="connsiteY1" fmla="*/ 28869 h 29671"/>
                <a:gd name="connsiteX2" fmla="*/ 28066 w 2133059"/>
                <a:gd name="connsiteY2" fmla="*/ 29671 h 29671"/>
                <a:gd name="connsiteX3" fmla="*/ 28868 w 2133059"/>
                <a:gd name="connsiteY3" fmla="*/ 28869 h 29671"/>
                <a:gd name="connsiteX4" fmla="*/ 0 w 2133059"/>
                <a:gd name="connsiteY4" fmla="*/ 1 h 29671"/>
                <a:gd name="connsiteX5" fmla="*/ 2133059 w 2133059"/>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33059" h="29671">
                  <a:moveTo>
                    <a:pt x="2133059" y="0"/>
                  </a:moveTo>
                  <a:lnTo>
                    <a:pt x="2104190" y="28869"/>
                  </a:lnTo>
                  <a:lnTo>
                    <a:pt x="28066" y="29671"/>
                  </a:lnTo>
                  <a:lnTo>
                    <a:pt x="28868" y="28869"/>
                  </a:lnTo>
                  <a:lnTo>
                    <a:pt x="0" y="1"/>
                  </a:lnTo>
                  <a:lnTo>
                    <a:pt x="2133059"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4" name="Freeform: Shape 83">
              <a:extLst>
                <a:ext uri="{FF2B5EF4-FFF2-40B4-BE49-F238E27FC236}">
                  <a16:creationId xmlns:a16="http://schemas.microsoft.com/office/drawing/2014/main" id="{8CA98174-D81B-4241-92F9-D0D2028FFEA9}"/>
                </a:ext>
              </a:extLst>
            </p:cNvPr>
            <p:cNvSpPr/>
            <p:nvPr userDrawn="1"/>
          </p:nvSpPr>
          <p:spPr>
            <a:xfrm>
              <a:off x="411310" y="6264172"/>
              <a:ext cx="2012774" cy="28868"/>
            </a:xfrm>
            <a:custGeom>
              <a:avLst/>
              <a:gdLst>
                <a:gd name="connsiteX0" fmla="*/ 0 w 2012774"/>
                <a:gd name="connsiteY0" fmla="*/ 0 h 28868"/>
                <a:gd name="connsiteX1" fmla="*/ 2012774 w 2012774"/>
                <a:gd name="connsiteY1" fmla="*/ 0 h 28868"/>
                <a:gd name="connsiteX2" fmla="*/ 1983905 w 2012774"/>
                <a:gd name="connsiteY2" fmla="*/ 28868 h 28868"/>
                <a:gd name="connsiteX3" fmla="*/ 28868 w 2012774"/>
                <a:gd name="connsiteY3" fmla="*/ 28868 h 28868"/>
                <a:gd name="connsiteX4" fmla="*/ 0 w 2012774"/>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2774" h="28868">
                  <a:moveTo>
                    <a:pt x="0" y="0"/>
                  </a:moveTo>
                  <a:lnTo>
                    <a:pt x="2012774" y="0"/>
                  </a:lnTo>
                  <a:lnTo>
                    <a:pt x="1983905"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3" name="Freeform: Shape 82">
              <a:extLst>
                <a:ext uri="{FF2B5EF4-FFF2-40B4-BE49-F238E27FC236}">
                  <a16:creationId xmlns:a16="http://schemas.microsoft.com/office/drawing/2014/main" id="{E4CE4FB8-5E60-4288-B2FA-CF9316ED449F}"/>
                </a:ext>
              </a:extLst>
            </p:cNvPr>
            <p:cNvSpPr/>
            <p:nvPr userDrawn="1"/>
          </p:nvSpPr>
          <p:spPr>
            <a:xfrm>
              <a:off x="472255" y="6325117"/>
              <a:ext cx="1890884" cy="28868"/>
            </a:xfrm>
            <a:custGeom>
              <a:avLst/>
              <a:gdLst>
                <a:gd name="connsiteX0" fmla="*/ 0 w 1890884"/>
                <a:gd name="connsiteY0" fmla="*/ 0 h 28868"/>
                <a:gd name="connsiteX1" fmla="*/ 1890884 w 1890884"/>
                <a:gd name="connsiteY1" fmla="*/ 0 h 28868"/>
                <a:gd name="connsiteX2" fmla="*/ 1862016 w 1890884"/>
                <a:gd name="connsiteY2" fmla="*/ 28868 h 28868"/>
                <a:gd name="connsiteX3" fmla="*/ 28868 w 1890884"/>
                <a:gd name="connsiteY3" fmla="*/ 28868 h 28868"/>
                <a:gd name="connsiteX4" fmla="*/ 0 w 1890884"/>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0884" h="28868">
                  <a:moveTo>
                    <a:pt x="0" y="0"/>
                  </a:moveTo>
                  <a:lnTo>
                    <a:pt x="1890884" y="0"/>
                  </a:lnTo>
                  <a:lnTo>
                    <a:pt x="1862016"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2" name="Freeform: Shape 81">
              <a:extLst>
                <a:ext uri="{FF2B5EF4-FFF2-40B4-BE49-F238E27FC236}">
                  <a16:creationId xmlns:a16="http://schemas.microsoft.com/office/drawing/2014/main" id="{6F69FE5C-0AF0-42F6-A721-9E2244C967AA}"/>
                </a:ext>
              </a:extLst>
            </p:cNvPr>
            <p:cNvSpPr/>
            <p:nvPr userDrawn="1"/>
          </p:nvSpPr>
          <p:spPr>
            <a:xfrm>
              <a:off x="533199" y="6386061"/>
              <a:ext cx="1768996" cy="28869"/>
            </a:xfrm>
            <a:custGeom>
              <a:avLst/>
              <a:gdLst>
                <a:gd name="connsiteX0" fmla="*/ 0 w 1768996"/>
                <a:gd name="connsiteY0" fmla="*/ 0 h 28869"/>
                <a:gd name="connsiteX1" fmla="*/ 1768996 w 1768996"/>
                <a:gd name="connsiteY1" fmla="*/ 0 h 28869"/>
                <a:gd name="connsiteX2" fmla="*/ 1740128 w 1768996"/>
                <a:gd name="connsiteY2" fmla="*/ 28868 h 28869"/>
                <a:gd name="connsiteX3" fmla="*/ 28869 w 1768996"/>
                <a:gd name="connsiteY3" fmla="*/ 28869 h 28869"/>
                <a:gd name="connsiteX4" fmla="*/ 0 w 1768996"/>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8996" h="28869">
                  <a:moveTo>
                    <a:pt x="0" y="0"/>
                  </a:moveTo>
                  <a:lnTo>
                    <a:pt x="1768996" y="0"/>
                  </a:lnTo>
                  <a:lnTo>
                    <a:pt x="1740128"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1" name="Freeform: Shape 80">
              <a:extLst>
                <a:ext uri="{FF2B5EF4-FFF2-40B4-BE49-F238E27FC236}">
                  <a16:creationId xmlns:a16="http://schemas.microsoft.com/office/drawing/2014/main" id="{E8311083-D41B-4770-B6A9-AFA83AAF2885}"/>
                </a:ext>
              </a:extLst>
            </p:cNvPr>
            <p:cNvSpPr/>
            <p:nvPr userDrawn="1"/>
          </p:nvSpPr>
          <p:spPr>
            <a:xfrm>
              <a:off x="594946" y="6446204"/>
              <a:ext cx="1647106" cy="29670"/>
            </a:xfrm>
            <a:custGeom>
              <a:avLst/>
              <a:gdLst>
                <a:gd name="connsiteX0" fmla="*/ 0 w 1647106"/>
                <a:gd name="connsiteY0" fmla="*/ 0 h 29670"/>
                <a:gd name="connsiteX1" fmla="*/ 1647106 w 1647106"/>
                <a:gd name="connsiteY1" fmla="*/ 0 h 29670"/>
                <a:gd name="connsiteX2" fmla="*/ 1618238 w 1647106"/>
                <a:gd name="connsiteY2" fmla="*/ 28868 h 29670"/>
                <a:gd name="connsiteX3" fmla="*/ 28066 w 1647106"/>
                <a:gd name="connsiteY3" fmla="*/ 29670 h 29670"/>
                <a:gd name="connsiteX4" fmla="*/ 28868 w 1647106"/>
                <a:gd name="connsiteY4" fmla="*/ 28868 h 29670"/>
                <a:gd name="connsiteX5" fmla="*/ 0 w 1647106"/>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47106" h="29670">
                  <a:moveTo>
                    <a:pt x="0" y="0"/>
                  </a:moveTo>
                  <a:lnTo>
                    <a:pt x="1647106" y="0"/>
                  </a:lnTo>
                  <a:lnTo>
                    <a:pt x="1618238"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0" name="Freeform: Shape 79">
              <a:extLst>
                <a:ext uri="{FF2B5EF4-FFF2-40B4-BE49-F238E27FC236}">
                  <a16:creationId xmlns:a16="http://schemas.microsoft.com/office/drawing/2014/main" id="{730A62EE-9416-445D-B0B2-018F008614B8}"/>
                </a:ext>
              </a:extLst>
            </p:cNvPr>
            <p:cNvSpPr/>
            <p:nvPr userDrawn="1"/>
          </p:nvSpPr>
          <p:spPr>
            <a:xfrm>
              <a:off x="654287" y="6507148"/>
              <a:ext cx="1526821" cy="28869"/>
            </a:xfrm>
            <a:custGeom>
              <a:avLst/>
              <a:gdLst>
                <a:gd name="connsiteX0" fmla="*/ 0 w 1526821"/>
                <a:gd name="connsiteY0" fmla="*/ 0 h 28869"/>
                <a:gd name="connsiteX1" fmla="*/ 1526821 w 1526821"/>
                <a:gd name="connsiteY1" fmla="*/ 0 h 28869"/>
                <a:gd name="connsiteX2" fmla="*/ 1497952 w 1526821"/>
                <a:gd name="connsiteY2" fmla="*/ 28868 h 28869"/>
                <a:gd name="connsiteX3" fmla="*/ 28868 w 1526821"/>
                <a:gd name="connsiteY3" fmla="*/ 28869 h 28869"/>
                <a:gd name="connsiteX4" fmla="*/ 0 w 1526821"/>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6821" h="28869">
                  <a:moveTo>
                    <a:pt x="0" y="0"/>
                  </a:moveTo>
                  <a:lnTo>
                    <a:pt x="1526821" y="0"/>
                  </a:lnTo>
                  <a:lnTo>
                    <a:pt x="1497952" y="28868"/>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9" name="Freeform: Shape 78">
              <a:extLst>
                <a:ext uri="{FF2B5EF4-FFF2-40B4-BE49-F238E27FC236}">
                  <a16:creationId xmlns:a16="http://schemas.microsoft.com/office/drawing/2014/main" id="{4A92E211-EBEF-4E62-97FD-46ECC42436DF}"/>
                </a:ext>
              </a:extLst>
            </p:cNvPr>
            <p:cNvSpPr/>
            <p:nvPr userDrawn="1"/>
          </p:nvSpPr>
          <p:spPr>
            <a:xfrm>
              <a:off x="715231" y="6568093"/>
              <a:ext cx="1404932" cy="28868"/>
            </a:xfrm>
            <a:custGeom>
              <a:avLst/>
              <a:gdLst>
                <a:gd name="connsiteX0" fmla="*/ 0 w 1404932"/>
                <a:gd name="connsiteY0" fmla="*/ 0 h 28868"/>
                <a:gd name="connsiteX1" fmla="*/ 1404932 w 1404932"/>
                <a:gd name="connsiteY1" fmla="*/ 0 h 28868"/>
                <a:gd name="connsiteX2" fmla="*/ 1376064 w 1404932"/>
                <a:gd name="connsiteY2" fmla="*/ 28868 h 28868"/>
                <a:gd name="connsiteX3" fmla="*/ 28868 w 1404932"/>
                <a:gd name="connsiteY3" fmla="*/ 28868 h 28868"/>
                <a:gd name="connsiteX4" fmla="*/ 0 w 1404932"/>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4932" h="28868">
                  <a:moveTo>
                    <a:pt x="0" y="0"/>
                  </a:moveTo>
                  <a:lnTo>
                    <a:pt x="1404932" y="0"/>
                  </a:lnTo>
                  <a:lnTo>
                    <a:pt x="1376064"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8" name="Freeform: Shape 77">
              <a:extLst>
                <a:ext uri="{FF2B5EF4-FFF2-40B4-BE49-F238E27FC236}">
                  <a16:creationId xmlns:a16="http://schemas.microsoft.com/office/drawing/2014/main" id="{CC8A63A1-564C-478A-B490-96E1C76014CC}"/>
                </a:ext>
              </a:extLst>
            </p:cNvPr>
            <p:cNvSpPr/>
            <p:nvPr userDrawn="1"/>
          </p:nvSpPr>
          <p:spPr>
            <a:xfrm>
              <a:off x="776977" y="6628235"/>
              <a:ext cx="1283044" cy="29671"/>
            </a:xfrm>
            <a:custGeom>
              <a:avLst/>
              <a:gdLst>
                <a:gd name="connsiteX0" fmla="*/ 1283044 w 1283044"/>
                <a:gd name="connsiteY0" fmla="*/ 0 h 29671"/>
                <a:gd name="connsiteX1" fmla="*/ 1254175 w 1283044"/>
                <a:gd name="connsiteY1" fmla="*/ 28869 h 29671"/>
                <a:gd name="connsiteX2" fmla="*/ 28067 w 1283044"/>
                <a:gd name="connsiteY2" fmla="*/ 29671 h 29671"/>
                <a:gd name="connsiteX3" fmla="*/ 28869 w 1283044"/>
                <a:gd name="connsiteY3" fmla="*/ 28869 h 29671"/>
                <a:gd name="connsiteX4" fmla="*/ 0 w 1283044"/>
                <a:gd name="connsiteY4" fmla="*/ 1 h 29671"/>
                <a:gd name="connsiteX5" fmla="*/ 1283044 w 1283044"/>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3044" h="29671">
                  <a:moveTo>
                    <a:pt x="1283044" y="0"/>
                  </a:moveTo>
                  <a:lnTo>
                    <a:pt x="1254175" y="28869"/>
                  </a:lnTo>
                  <a:lnTo>
                    <a:pt x="28067" y="29671"/>
                  </a:lnTo>
                  <a:lnTo>
                    <a:pt x="28869" y="28869"/>
                  </a:lnTo>
                  <a:lnTo>
                    <a:pt x="0" y="1"/>
                  </a:lnTo>
                  <a:lnTo>
                    <a:pt x="1283044"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7" name="Freeform: Shape 76">
              <a:extLst>
                <a:ext uri="{FF2B5EF4-FFF2-40B4-BE49-F238E27FC236}">
                  <a16:creationId xmlns:a16="http://schemas.microsoft.com/office/drawing/2014/main" id="{4162FC41-462F-4E99-AACA-F5B9C804FB14}"/>
                </a:ext>
              </a:extLst>
            </p:cNvPr>
            <p:cNvSpPr/>
            <p:nvPr userDrawn="1"/>
          </p:nvSpPr>
          <p:spPr>
            <a:xfrm>
              <a:off x="837922" y="6689180"/>
              <a:ext cx="1161154" cy="29670"/>
            </a:xfrm>
            <a:custGeom>
              <a:avLst/>
              <a:gdLst>
                <a:gd name="connsiteX0" fmla="*/ 0 w 1161154"/>
                <a:gd name="connsiteY0" fmla="*/ 0 h 29670"/>
                <a:gd name="connsiteX1" fmla="*/ 1161154 w 1161154"/>
                <a:gd name="connsiteY1" fmla="*/ 0 h 29670"/>
                <a:gd name="connsiteX2" fmla="*/ 1132285 w 1161154"/>
                <a:gd name="connsiteY2" fmla="*/ 28868 h 29670"/>
                <a:gd name="connsiteX3" fmla="*/ 28066 w 1161154"/>
                <a:gd name="connsiteY3" fmla="*/ 29670 h 29670"/>
                <a:gd name="connsiteX4" fmla="*/ 28868 w 1161154"/>
                <a:gd name="connsiteY4" fmla="*/ 28868 h 29670"/>
                <a:gd name="connsiteX5" fmla="*/ 0 w 1161154"/>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1154" h="29670">
                  <a:moveTo>
                    <a:pt x="0" y="0"/>
                  </a:moveTo>
                  <a:lnTo>
                    <a:pt x="1161154" y="0"/>
                  </a:lnTo>
                  <a:lnTo>
                    <a:pt x="1132285"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6" name="Freeform: Shape 75">
              <a:extLst>
                <a:ext uri="{FF2B5EF4-FFF2-40B4-BE49-F238E27FC236}">
                  <a16:creationId xmlns:a16="http://schemas.microsoft.com/office/drawing/2014/main" id="{1F9B61AC-B03D-4064-9DE6-9818F53F333C}"/>
                </a:ext>
              </a:extLst>
            </p:cNvPr>
            <p:cNvSpPr/>
            <p:nvPr userDrawn="1"/>
          </p:nvSpPr>
          <p:spPr>
            <a:xfrm>
              <a:off x="897263" y="6750124"/>
              <a:ext cx="1040868" cy="28869"/>
            </a:xfrm>
            <a:custGeom>
              <a:avLst/>
              <a:gdLst>
                <a:gd name="connsiteX0" fmla="*/ 0 w 1040868"/>
                <a:gd name="connsiteY0" fmla="*/ 0 h 28869"/>
                <a:gd name="connsiteX1" fmla="*/ 1040868 w 1040868"/>
                <a:gd name="connsiteY1" fmla="*/ 0 h 28869"/>
                <a:gd name="connsiteX2" fmla="*/ 1012000 w 1040868"/>
                <a:gd name="connsiteY2" fmla="*/ 28869 h 28869"/>
                <a:gd name="connsiteX3" fmla="*/ 28868 w 1040868"/>
                <a:gd name="connsiteY3" fmla="*/ 28869 h 28869"/>
                <a:gd name="connsiteX4" fmla="*/ 0 w 1040868"/>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0868" h="28869">
                  <a:moveTo>
                    <a:pt x="0" y="0"/>
                  </a:moveTo>
                  <a:lnTo>
                    <a:pt x="1040868" y="0"/>
                  </a:lnTo>
                  <a:lnTo>
                    <a:pt x="1012000" y="28869"/>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3" name="Freeform: Shape 72">
              <a:extLst>
                <a:ext uri="{FF2B5EF4-FFF2-40B4-BE49-F238E27FC236}">
                  <a16:creationId xmlns:a16="http://schemas.microsoft.com/office/drawing/2014/main" id="{C104BA00-790F-438D-AC93-117E23CF2099}"/>
                </a:ext>
              </a:extLst>
            </p:cNvPr>
            <p:cNvSpPr/>
            <p:nvPr userDrawn="1"/>
          </p:nvSpPr>
          <p:spPr>
            <a:xfrm>
              <a:off x="958207" y="6811069"/>
              <a:ext cx="918980" cy="28869"/>
            </a:xfrm>
            <a:custGeom>
              <a:avLst/>
              <a:gdLst>
                <a:gd name="connsiteX0" fmla="*/ 0 w 918980"/>
                <a:gd name="connsiteY0" fmla="*/ 0 h 28869"/>
                <a:gd name="connsiteX1" fmla="*/ 918980 w 918980"/>
                <a:gd name="connsiteY1" fmla="*/ 0 h 28869"/>
                <a:gd name="connsiteX2" fmla="*/ 890112 w 918980"/>
                <a:gd name="connsiteY2" fmla="*/ 28868 h 28869"/>
                <a:gd name="connsiteX3" fmla="*/ 28869 w 918980"/>
                <a:gd name="connsiteY3" fmla="*/ 28869 h 28869"/>
                <a:gd name="connsiteX4" fmla="*/ 0 w 918980"/>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980" h="28869">
                  <a:moveTo>
                    <a:pt x="0" y="0"/>
                  </a:moveTo>
                  <a:lnTo>
                    <a:pt x="918980" y="0"/>
                  </a:lnTo>
                  <a:lnTo>
                    <a:pt x="890112"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101" name="Freeform: Shape 100">
            <a:extLst>
              <a:ext uri="{FF2B5EF4-FFF2-40B4-BE49-F238E27FC236}">
                <a16:creationId xmlns:a16="http://schemas.microsoft.com/office/drawing/2014/main" id="{788A3CD7-1915-41CF-9FB5-E6FEDCA8F19C}"/>
              </a:ext>
            </a:extLst>
          </p:cNvPr>
          <p:cNvSpPr/>
          <p:nvPr userDrawn="1"/>
        </p:nvSpPr>
        <p:spPr>
          <a:xfrm>
            <a:off x="2960473" y="5801762"/>
            <a:ext cx="1075475" cy="1058335"/>
          </a:xfrm>
          <a:custGeom>
            <a:avLst/>
            <a:gdLst>
              <a:gd name="connsiteX0" fmla="*/ 1062720 w 1062720"/>
              <a:gd name="connsiteY0" fmla="*/ 0 h 1062720"/>
              <a:gd name="connsiteX1" fmla="*/ 1062720 w 1062720"/>
              <a:gd name="connsiteY1" fmla="*/ 1062720 h 1062720"/>
              <a:gd name="connsiteX2" fmla="*/ 0 w 1062720"/>
              <a:gd name="connsiteY2" fmla="*/ 1062720 h 1062720"/>
              <a:gd name="connsiteX3" fmla="*/ 1062720 w 1062720"/>
              <a:gd name="connsiteY3" fmla="*/ 0 h 1062720"/>
            </a:gdLst>
            <a:ahLst/>
            <a:cxnLst>
              <a:cxn ang="0">
                <a:pos x="connsiteX0" y="connsiteY0"/>
              </a:cxn>
              <a:cxn ang="0">
                <a:pos x="connsiteX1" y="connsiteY1"/>
              </a:cxn>
              <a:cxn ang="0">
                <a:pos x="connsiteX2" y="connsiteY2"/>
              </a:cxn>
              <a:cxn ang="0">
                <a:pos x="connsiteX3" y="connsiteY3"/>
              </a:cxn>
            </a:cxnLst>
            <a:rect l="l" t="t" r="r" b="b"/>
            <a:pathLst>
              <a:path w="1062720" h="1062720">
                <a:moveTo>
                  <a:pt x="1062720" y="0"/>
                </a:moveTo>
                <a:lnTo>
                  <a:pt x="1062720" y="1062720"/>
                </a:lnTo>
                <a:lnTo>
                  <a:pt x="0" y="1062720"/>
                </a:lnTo>
                <a:lnTo>
                  <a:pt x="106272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3" name="Freeform: Shape 132">
            <a:extLst>
              <a:ext uri="{FF2B5EF4-FFF2-40B4-BE49-F238E27FC236}">
                <a16:creationId xmlns:a16="http://schemas.microsoft.com/office/drawing/2014/main" id="{3591DEB5-C98C-4EF8-AA57-B8F45C484FF4}"/>
              </a:ext>
            </a:extLst>
          </p:cNvPr>
          <p:cNvSpPr/>
          <p:nvPr userDrawn="1"/>
        </p:nvSpPr>
        <p:spPr>
          <a:xfrm>
            <a:off x="-7601" y="2930958"/>
            <a:ext cx="1128311" cy="2870805"/>
          </a:xfrm>
          <a:custGeom>
            <a:avLst/>
            <a:gdLst>
              <a:gd name="connsiteX0" fmla="*/ 1128311 w 1128311"/>
              <a:gd name="connsiteY0" fmla="*/ 0 h 2870805"/>
              <a:gd name="connsiteX1" fmla="*/ 1123909 w 1128311"/>
              <a:gd name="connsiteY1" fmla="*/ 2870805 h 2870805"/>
              <a:gd name="connsiteX2" fmla="*/ 0 w 1128311"/>
              <a:gd name="connsiteY2" fmla="*/ 1743443 h 2870805"/>
              <a:gd name="connsiteX3" fmla="*/ 0 w 1128311"/>
              <a:gd name="connsiteY3" fmla="*/ 1124856 h 2870805"/>
              <a:gd name="connsiteX4" fmla="*/ 1128311 w 1128311"/>
              <a:gd name="connsiteY4" fmla="*/ 0 h 28708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8311" h="2870805">
                <a:moveTo>
                  <a:pt x="1128311" y="0"/>
                </a:moveTo>
                <a:lnTo>
                  <a:pt x="1123909" y="2870805"/>
                </a:lnTo>
                <a:lnTo>
                  <a:pt x="0" y="1743443"/>
                </a:lnTo>
                <a:lnTo>
                  <a:pt x="0" y="1124856"/>
                </a:lnTo>
                <a:lnTo>
                  <a:pt x="1128311"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5" name="Freeform: Shape 154">
            <a:extLst>
              <a:ext uri="{FF2B5EF4-FFF2-40B4-BE49-F238E27FC236}">
                <a16:creationId xmlns:a16="http://schemas.microsoft.com/office/drawing/2014/main" id="{6FFCF0CF-3167-4E3E-BD4A-236ACC247EC0}"/>
              </a:ext>
            </a:extLst>
          </p:cNvPr>
          <p:cNvSpPr/>
          <p:nvPr/>
        </p:nvSpPr>
        <p:spPr>
          <a:xfrm rot="13500280">
            <a:off x="126341" y="458327"/>
            <a:ext cx="2024298" cy="2024298"/>
          </a:xfrm>
          <a:custGeom>
            <a:avLst/>
            <a:gdLst>
              <a:gd name="connsiteX0" fmla="*/ 2024298 w 2024298"/>
              <a:gd name="connsiteY0" fmla="*/ 2024298 h 2024298"/>
              <a:gd name="connsiteX1" fmla="*/ 0 w 2024298"/>
              <a:gd name="connsiteY1" fmla="*/ 0 h 2024298"/>
              <a:gd name="connsiteX2" fmla="*/ 40826 w 2024298"/>
              <a:gd name="connsiteY2" fmla="*/ 0 h 2024298"/>
              <a:gd name="connsiteX3" fmla="*/ 2024298 w 2024298"/>
              <a:gd name="connsiteY3" fmla="*/ 1983472 h 2024298"/>
              <a:gd name="connsiteX4" fmla="*/ 2024298 w 2024298"/>
              <a:gd name="connsiteY4" fmla="*/ 2024298 h 20242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4298" h="2024298">
                <a:moveTo>
                  <a:pt x="2024298" y="2024298"/>
                </a:moveTo>
                <a:lnTo>
                  <a:pt x="0" y="0"/>
                </a:lnTo>
                <a:lnTo>
                  <a:pt x="40826" y="0"/>
                </a:lnTo>
                <a:lnTo>
                  <a:pt x="2024298" y="1983472"/>
                </a:lnTo>
                <a:lnTo>
                  <a:pt x="2024298" y="2024298"/>
                </a:lnTo>
                <a:close/>
              </a:path>
            </a:pathLst>
          </a:custGeom>
          <a:solidFill>
            <a:schemeClr val="tx2"/>
          </a:solidFill>
          <a:ln w="11334" cap="flat">
            <a:noFill/>
            <a:prstDash val="solid"/>
            <a:miter/>
          </a:ln>
        </p:spPr>
        <p:txBody>
          <a:bodyPr rtlCol="0" anchor="ctr"/>
          <a:lstStyle/>
          <a:p>
            <a:endParaRPr lang="en-US" dirty="0"/>
          </a:p>
        </p:txBody>
      </p:sp>
      <p:sp>
        <p:nvSpPr>
          <p:cNvPr id="154" name="Freeform: Shape 153">
            <a:extLst>
              <a:ext uri="{FF2B5EF4-FFF2-40B4-BE49-F238E27FC236}">
                <a16:creationId xmlns:a16="http://schemas.microsoft.com/office/drawing/2014/main" id="{AB47A61A-6E4C-49A5-A2E8-2410A107CC2A}"/>
              </a:ext>
            </a:extLst>
          </p:cNvPr>
          <p:cNvSpPr/>
          <p:nvPr/>
        </p:nvSpPr>
        <p:spPr>
          <a:xfrm rot="13500280">
            <a:off x="108491" y="501416"/>
            <a:ext cx="1938109" cy="1938109"/>
          </a:xfrm>
          <a:custGeom>
            <a:avLst/>
            <a:gdLst>
              <a:gd name="connsiteX0" fmla="*/ 1938109 w 1938109"/>
              <a:gd name="connsiteY0" fmla="*/ 1938109 h 1938109"/>
              <a:gd name="connsiteX1" fmla="*/ 0 w 1938109"/>
              <a:gd name="connsiteY1" fmla="*/ 0 h 1938109"/>
              <a:gd name="connsiteX2" fmla="*/ 40826 w 1938109"/>
              <a:gd name="connsiteY2" fmla="*/ 0 h 1938109"/>
              <a:gd name="connsiteX3" fmla="*/ 1938109 w 1938109"/>
              <a:gd name="connsiteY3" fmla="*/ 1897283 h 1938109"/>
              <a:gd name="connsiteX4" fmla="*/ 1938109 w 1938109"/>
              <a:gd name="connsiteY4" fmla="*/ 1938109 h 1938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8109" h="1938109">
                <a:moveTo>
                  <a:pt x="1938109" y="1938109"/>
                </a:moveTo>
                <a:lnTo>
                  <a:pt x="0" y="0"/>
                </a:lnTo>
                <a:lnTo>
                  <a:pt x="40826" y="0"/>
                </a:lnTo>
                <a:lnTo>
                  <a:pt x="1938109" y="1897283"/>
                </a:lnTo>
                <a:lnTo>
                  <a:pt x="1938109" y="1938109"/>
                </a:lnTo>
                <a:close/>
              </a:path>
            </a:pathLst>
          </a:custGeom>
          <a:solidFill>
            <a:schemeClr val="tx2"/>
          </a:solidFill>
          <a:ln w="11334" cap="flat">
            <a:noFill/>
            <a:prstDash val="solid"/>
            <a:miter/>
          </a:ln>
        </p:spPr>
        <p:txBody>
          <a:bodyPr rtlCol="0" anchor="ctr"/>
          <a:lstStyle/>
          <a:p>
            <a:endParaRPr lang="en-US" dirty="0"/>
          </a:p>
        </p:txBody>
      </p:sp>
      <p:sp>
        <p:nvSpPr>
          <p:cNvPr id="153" name="Freeform: Shape 152">
            <a:extLst>
              <a:ext uri="{FF2B5EF4-FFF2-40B4-BE49-F238E27FC236}">
                <a16:creationId xmlns:a16="http://schemas.microsoft.com/office/drawing/2014/main" id="{FC8CDBA7-BF04-4719-8D66-513A71ECCAFF}"/>
              </a:ext>
            </a:extLst>
          </p:cNvPr>
          <p:cNvSpPr/>
          <p:nvPr/>
        </p:nvSpPr>
        <p:spPr>
          <a:xfrm rot="13500280">
            <a:off x="90475" y="544906"/>
            <a:ext cx="1853055" cy="1851921"/>
          </a:xfrm>
          <a:custGeom>
            <a:avLst/>
            <a:gdLst>
              <a:gd name="connsiteX0" fmla="*/ 1851921 w 1853055"/>
              <a:gd name="connsiteY0" fmla="*/ 1851921 h 1851921"/>
              <a:gd name="connsiteX1" fmla="*/ 0 w 1853055"/>
              <a:gd name="connsiteY1" fmla="*/ 0 h 1851921"/>
              <a:gd name="connsiteX2" fmla="*/ 40826 w 1853055"/>
              <a:gd name="connsiteY2" fmla="*/ 0 h 1851921"/>
              <a:gd name="connsiteX3" fmla="*/ 1853055 w 1853055"/>
              <a:gd name="connsiteY3" fmla="*/ 1811094 h 1851921"/>
              <a:gd name="connsiteX4" fmla="*/ 1851920 w 1853055"/>
              <a:gd name="connsiteY4" fmla="*/ 1811094 h 1851921"/>
              <a:gd name="connsiteX5" fmla="*/ 1851921 w 1853055"/>
              <a:gd name="connsiteY5" fmla="*/ 1851921 h 1851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53055" h="1851921">
                <a:moveTo>
                  <a:pt x="1851921" y="1851921"/>
                </a:moveTo>
                <a:lnTo>
                  <a:pt x="0" y="0"/>
                </a:lnTo>
                <a:lnTo>
                  <a:pt x="40826" y="0"/>
                </a:lnTo>
                <a:lnTo>
                  <a:pt x="1853055" y="1811094"/>
                </a:lnTo>
                <a:lnTo>
                  <a:pt x="1851920" y="1811094"/>
                </a:lnTo>
                <a:lnTo>
                  <a:pt x="1851921" y="1851921"/>
                </a:lnTo>
                <a:close/>
              </a:path>
            </a:pathLst>
          </a:custGeom>
          <a:solidFill>
            <a:schemeClr val="tx2"/>
          </a:solidFill>
          <a:ln w="11334" cap="flat">
            <a:noFill/>
            <a:prstDash val="solid"/>
            <a:miter/>
          </a:ln>
        </p:spPr>
        <p:txBody>
          <a:bodyPr rtlCol="0" anchor="ctr"/>
          <a:lstStyle/>
          <a:p>
            <a:endParaRPr lang="en-US" dirty="0"/>
          </a:p>
        </p:txBody>
      </p:sp>
      <p:sp>
        <p:nvSpPr>
          <p:cNvPr id="152" name="Freeform: Shape 151">
            <a:extLst>
              <a:ext uri="{FF2B5EF4-FFF2-40B4-BE49-F238E27FC236}">
                <a16:creationId xmlns:a16="http://schemas.microsoft.com/office/drawing/2014/main" id="{79CDC826-71AB-4245-AC5F-8DC9DB2BBCE0}"/>
              </a:ext>
            </a:extLst>
          </p:cNvPr>
          <p:cNvSpPr/>
          <p:nvPr/>
        </p:nvSpPr>
        <p:spPr>
          <a:xfrm rot="13500280">
            <a:off x="72624" y="587994"/>
            <a:ext cx="1766866" cy="1765732"/>
          </a:xfrm>
          <a:custGeom>
            <a:avLst/>
            <a:gdLst>
              <a:gd name="connsiteX0" fmla="*/ 1765732 w 1766866"/>
              <a:gd name="connsiteY0" fmla="*/ 1765732 h 1765732"/>
              <a:gd name="connsiteX1" fmla="*/ 0 w 1766866"/>
              <a:gd name="connsiteY1" fmla="*/ 0 h 1765732"/>
              <a:gd name="connsiteX2" fmla="*/ 40826 w 1766866"/>
              <a:gd name="connsiteY2" fmla="*/ 0 h 1765732"/>
              <a:gd name="connsiteX3" fmla="*/ 1766866 w 1766866"/>
              <a:gd name="connsiteY3" fmla="*/ 1724906 h 1765732"/>
              <a:gd name="connsiteX4" fmla="*/ 1765731 w 1766866"/>
              <a:gd name="connsiteY4" fmla="*/ 1724906 h 1765732"/>
              <a:gd name="connsiteX5" fmla="*/ 1765732 w 1766866"/>
              <a:gd name="connsiteY5" fmla="*/ 1765732 h 1765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66866" h="1765732">
                <a:moveTo>
                  <a:pt x="1765732" y="1765732"/>
                </a:moveTo>
                <a:lnTo>
                  <a:pt x="0" y="0"/>
                </a:lnTo>
                <a:lnTo>
                  <a:pt x="40826" y="0"/>
                </a:lnTo>
                <a:lnTo>
                  <a:pt x="1766866" y="1724906"/>
                </a:lnTo>
                <a:lnTo>
                  <a:pt x="1765731" y="1724906"/>
                </a:lnTo>
                <a:lnTo>
                  <a:pt x="1765732" y="1765732"/>
                </a:lnTo>
                <a:close/>
              </a:path>
            </a:pathLst>
          </a:custGeom>
          <a:solidFill>
            <a:schemeClr val="tx2"/>
          </a:solidFill>
          <a:ln w="11334" cap="flat">
            <a:noFill/>
            <a:prstDash val="solid"/>
            <a:miter/>
          </a:ln>
        </p:spPr>
        <p:txBody>
          <a:bodyPr rtlCol="0" anchor="ctr"/>
          <a:lstStyle/>
          <a:p>
            <a:endParaRPr lang="en-US" dirty="0"/>
          </a:p>
        </p:txBody>
      </p:sp>
      <p:sp>
        <p:nvSpPr>
          <p:cNvPr id="151" name="Freeform: Shape 150">
            <a:extLst>
              <a:ext uri="{FF2B5EF4-FFF2-40B4-BE49-F238E27FC236}">
                <a16:creationId xmlns:a16="http://schemas.microsoft.com/office/drawing/2014/main" id="{4DE1670F-43B8-4EA8-878C-AC3FF1921E21}"/>
              </a:ext>
            </a:extLst>
          </p:cNvPr>
          <p:cNvSpPr/>
          <p:nvPr/>
        </p:nvSpPr>
        <p:spPr>
          <a:xfrm rot="13500280">
            <a:off x="55175" y="630117"/>
            <a:ext cx="1680678" cy="1680677"/>
          </a:xfrm>
          <a:custGeom>
            <a:avLst/>
            <a:gdLst>
              <a:gd name="connsiteX0" fmla="*/ 1680678 w 1680678"/>
              <a:gd name="connsiteY0" fmla="*/ 1680677 h 1680677"/>
              <a:gd name="connsiteX1" fmla="*/ 0 w 1680678"/>
              <a:gd name="connsiteY1" fmla="*/ 0 h 1680677"/>
              <a:gd name="connsiteX2" fmla="*/ 40826 w 1680678"/>
              <a:gd name="connsiteY2" fmla="*/ 0 h 1680677"/>
              <a:gd name="connsiteX3" fmla="*/ 1680678 w 1680678"/>
              <a:gd name="connsiteY3" fmla="*/ 1639851 h 1680677"/>
              <a:gd name="connsiteX4" fmla="*/ 1680678 w 1680678"/>
              <a:gd name="connsiteY4" fmla="*/ 1680677 h 1680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0678" h="1680677">
                <a:moveTo>
                  <a:pt x="1680678" y="1680677"/>
                </a:moveTo>
                <a:lnTo>
                  <a:pt x="0" y="0"/>
                </a:lnTo>
                <a:lnTo>
                  <a:pt x="40826" y="0"/>
                </a:lnTo>
                <a:lnTo>
                  <a:pt x="1680678" y="1639851"/>
                </a:lnTo>
                <a:lnTo>
                  <a:pt x="1680678" y="1680677"/>
                </a:lnTo>
                <a:close/>
              </a:path>
            </a:pathLst>
          </a:custGeom>
          <a:solidFill>
            <a:schemeClr val="tx2"/>
          </a:solidFill>
          <a:ln w="11334" cap="flat">
            <a:noFill/>
            <a:prstDash val="solid"/>
            <a:miter/>
          </a:ln>
        </p:spPr>
        <p:txBody>
          <a:bodyPr rtlCol="0" anchor="ctr"/>
          <a:lstStyle/>
          <a:p>
            <a:endParaRPr lang="en-US" dirty="0"/>
          </a:p>
        </p:txBody>
      </p:sp>
      <p:sp>
        <p:nvSpPr>
          <p:cNvPr id="150" name="Freeform: Shape 149">
            <a:extLst>
              <a:ext uri="{FF2B5EF4-FFF2-40B4-BE49-F238E27FC236}">
                <a16:creationId xmlns:a16="http://schemas.microsoft.com/office/drawing/2014/main" id="{4AE780ED-EF51-4AD7-A73F-01E563D0E8BC}"/>
              </a:ext>
            </a:extLst>
          </p:cNvPr>
          <p:cNvSpPr/>
          <p:nvPr/>
        </p:nvSpPr>
        <p:spPr>
          <a:xfrm rot="13500280">
            <a:off x="37325" y="673206"/>
            <a:ext cx="1594489" cy="1594489"/>
          </a:xfrm>
          <a:custGeom>
            <a:avLst/>
            <a:gdLst>
              <a:gd name="connsiteX0" fmla="*/ 1594489 w 1594489"/>
              <a:gd name="connsiteY0" fmla="*/ 1594489 h 1594489"/>
              <a:gd name="connsiteX1" fmla="*/ 0 w 1594489"/>
              <a:gd name="connsiteY1" fmla="*/ 0 h 1594489"/>
              <a:gd name="connsiteX2" fmla="*/ 40826 w 1594489"/>
              <a:gd name="connsiteY2" fmla="*/ 0 h 1594489"/>
              <a:gd name="connsiteX3" fmla="*/ 1594489 w 1594489"/>
              <a:gd name="connsiteY3" fmla="*/ 1553663 h 1594489"/>
              <a:gd name="connsiteX4" fmla="*/ 1594489 w 1594489"/>
              <a:gd name="connsiteY4" fmla="*/ 1594489 h 1594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4489" h="1594489">
                <a:moveTo>
                  <a:pt x="1594489" y="1594489"/>
                </a:moveTo>
                <a:lnTo>
                  <a:pt x="0" y="0"/>
                </a:lnTo>
                <a:lnTo>
                  <a:pt x="40826" y="0"/>
                </a:lnTo>
                <a:lnTo>
                  <a:pt x="1594489" y="1553663"/>
                </a:lnTo>
                <a:lnTo>
                  <a:pt x="1594489" y="1594489"/>
                </a:lnTo>
                <a:close/>
              </a:path>
            </a:pathLst>
          </a:custGeom>
          <a:solidFill>
            <a:schemeClr val="tx2"/>
          </a:solidFill>
          <a:ln w="11334" cap="flat">
            <a:noFill/>
            <a:prstDash val="solid"/>
            <a:miter/>
          </a:ln>
        </p:spPr>
        <p:txBody>
          <a:bodyPr rtlCol="0" anchor="ctr"/>
          <a:lstStyle/>
          <a:p>
            <a:endParaRPr lang="en-US" dirty="0"/>
          </a:p>
        </p:txBody>
      </p:sp>
      <p:sp>
        <p:nvSpPr>
          <p:cNvPr id="149" name="Freeform: Shape 148">
            <a:extLst>
              <a:ext uri="{FF2B5EF4-FFF2-40B4-BE49-F238E27FC236}">
                <a16:creationId xmlns:a16="http://schemas.microsoft.com/office/drawing/2014/main" id="{BE269AE3-65CE-4B86-B8B1-413783695039}"/>
              </a:ext>
            </a:extLst>
          </p:cNvPr>
          <p:cNvSpPr/>
          <p:nvPr/>
        </p:nvSpPr>
        <p:spPr>
          <a:xfrm rot="13500280">
            <a:off x="19309" y="716696"/>
            <a:ext cx="1509435" cy="1508300"/>
          </a:xfrm>
          <a:custGeom>
            <a:avLst/>
            <a:gdLst>
              <a:gd name="connsiteX0" fmla="*/ 1508301 w 1509435"/>
              <a:gd name="connsiteY0" fmla="*/ 1508300 h 1508300"/>
              <a:gd name="connsiteX1" fmla="*/ 0 w 1509435"/>
              <a:gd name="connsiteY1" fmla="*/ 0 h 1508300"/>
              <a:gd name="connsiteX2" fmla="*/ 40826 w 1509435"/>
              <a:gd name="connsiteY2" fmla="*/ 0 h 1508300"/>
              <a:gd name="connsiteX3" fmla="*/ 1509435 w 1509435"/>
              <a:gd name="connsiteY3" fmla="*/ 1467474 h 1508300"/>
              <a:gd name="connsiteX4" fmla="*/ 1508301 w 1509435"/>
              <a:gd name="connsiteY4" fmla="*/ 1467474 h 1508300"/>
              <a:gd name="connsiteX5" fmla="*/ 1508301 w 1509435"/>
              <a:gd name="connsiteY5" fmla="*/ 1508300 h 150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09435" h="1508300">
                <a:moveTo>
                  <a:pt x="1508301" y="1508300"/>
                </a:moveTo>
                <a:lnTo>
                  <a:pt x="0" y="0"/>
                </a:lnTo>
                <a:lnTo>
                  <a:pt x="40826" y="0"/>
                </a:lnTo>
                <a:lnTo>
                  <a:pt x="1509435" y="1467474"/>
                </a:lnTo>
                <a:lnTo>
                  <a:pt x="1508301" y="1467474"/>
                </a:lnTo>
                <a:lnTo>
                  <a:pt x="1508301" y="1508300"/>
                </a:lnTo>
                <a:close/>
              </a:path>
            </a:pathLst>
          </a:custGeom>
          <a:solidFill>
            <a:schemeClr val="tx2"/>
          </a:solidFill>
          <a:ln w="11334" cap="flat">
            <a:noFill/>
            <a:prstDash val="solid"/>
            <a:miter/>
          </a:ln>
        </p:spPr>
        <p:txBody>
          <a:bodyPr rtlCol="0" anchor="ctr"/>
          <a:lstStyle/>
          <a:p>
            <a:endParaRPr lang="en-US" dirty="0"/>
          </a:p>
        </p:txBody>
      </p:sp>
      <p:sp>
        <p:nvSpPr>
          <p:cNvPr id="148" name="Freeform: Shape 147">
            <a:extLst>
              <a:ext uri="{FF2B5EF4-FFF2-40B4-BE49-F238E27FC236}">
                <a16:creationId xmlns:a16="http://schemas.microsoft.com/office/drawing/2014/main" id="{C35E0649-74BB-4271-BE7D-1F2ED094753E}"/>
              </a:ext>
            </a:extLst>
          </p:cNvPr>
          <p:cNvSpPr/>
          <p:nvPr/>
        </p:nvSpPr>
        <p:spPr>
          <a:xfrm rot="13500280">
            <a:off x="1859" y="758817"/>
            <a:ext cx="1423246" cy="1423247"/>
          </a:xfrm>
          <a:custGeom>
            <a:avLst/>
            <a:gdLst>
              <a:gd name="connsiteX0" fmla="*/ 1423246 w 1423246"/>
              <a:gd name="connsiteY0" fmla="*/ 1423247 h 1423247"/>
              <a:gd name="connsiteX1" fmla="*/ 0 w 1423246"/>
              <a:gd name="connsiteY1" fmla="*/ 0 h 1423247"/>
              <a:gd name="connsiteX2" fmla="*/ 40825 w 1423246"/>
              <a:gd name="connsiteY2" fmla="*/ 0 h 1423247"/>
              <a:gd name="connsiteX3" fmla="*/ 1423246 w 1423246"/>
              <a:gd name="connsiteY3" fmla="*/ 1382420 h 1423247"/>
              <a:gd name="connsiteX4" fmla="*/ 1423246 w 1423246"/>
              <a:gd name="connsiteY4" fmla="*/ 1423247 h 14232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3246" h="1423247">
                <a:moveTo>
                  <a:pt x="1423246" y="1423247"/>
                </a:moveTo>
                <a:lnTo>
                  <a:pt x="0" y="0"/>
                </a:lnTo>
                <a:lnTo>
                  <a:pt x="40825" y="0"/>
                </a:lnTo>
                <a:lnTo>
                  <a:pt x="1423246" y="1382420"/>
                </a:lnTo>
                <a:lnTo>
                  <a:pt x="1423246" y="1423247"/>
                </a:lnTo>
                <a:close/>
              </a:path>
            </a:pathLst>
          </a:custGeom>
          <a:solidFill>
            <a:schemeClr val="tx2"/>
          </a:solidFill>
          <a:ln w="11334" cap="flat">
            <a:noFill/>
            <a:prstDash val="solid"/>
            <a:miter/>
          </a:ln>
        </p:spPr>
        <p:txBody>
          <a:bodyPr rtlCol="0" anchor="ctr"/>
          <a:lstStyle/>
          <a:p>
            <a:endParaRPr lang="en-US" dirty="0"/>
          </a:p>
        </p:txBody>
      </p:sp>
      <p:sp>
        <p:nvSpPr>
          <p:cNvPr id="147" name="Freeform: Shape 146">
            <a:extLst>
              <a:ext uri="{FF2B5EF4-FFF2-40B4-BE49-F238E27FC236}">
                <a16:creationId xmlns:a16="http://schemas.microsoft.com/office/drawing/2014/main" id="{6C2D71F3-0A7A-4745-A34F-CE00E95F927C}"/>
              </a:ext>
            </a:extLst>
          </p:cNvPr>
          <p:cNvSpPr/>
          <p:nvPr/>
        </p:nvSpPr>
        <p:spPr>
          <a:xfrm rot="13500280">
            <a:off x="-15991" y="801908"/>
            <a:ext cx="1337057" cy="1337057"/>
          </a:xfrm>
          <a:custGeom>
            <a:avLst/>
            <a:gdLst>
              <a:gd name="connsiteX0" fmla="*/ 1337057 w 1337057"/>
              <a:gd name="connsiteY0" fmla="*/ 1337057 h 1337057"/>
              <a:gd name="connsiteX1" fmla="*/ 0 w 1337057"/>
              <a:gd name="connsiteY1" fmla="*/ 0 h 1337057"/>
              <a:gd name="connsiteX2" fmla="*/ 40826 w 1337057"/>
              <a:gd name="connsiteY2" fmla="*/ 0 h 1337057"/>
              <a:gd name="connsiteX3" fmla="*/ 1337057 w 1337057"/>
              <a:gd name="connsiteY3" fmla="*/ 1296231 h 1337057"/>
              <a:gd name="connsiteX4" fmla="*/ 1337057 w 1337057"/>
              <a:gd name="connsiteY4" fmla="*/ 1337057 h 13370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7057" h="1337057">
                <a:moveTo>
                  <a:pt x="1337057" y="1337057"/>
                </a:moveTo>
                <a:lnTo>
                  <a:pt x="0" y="0"/>
                </a:lnTo>
                <a:lnTo>
                  <a:pt x="40826" y="0"/>
                </a:lnTo>
                <a:lnTo>
                  <a:pt x="1337057" y="1296231"/>
                </a:lnTo>
                <a:lnTo>
                  <a:pt x="1337057" y="1337057"/>
                </a:lnTo>
                <a:close/>
              </a:path>
            </a:pathLst>
          </a:custGeom>
          <a:solidFill>
            <a:schemeClr val="tx2"/>
          </a:solidFill>
          <a:ln w="11334" cap="flat">
            <a:noFill/>
            <a:prstDash val="solid"/>
            <a:miter/>
          </a:ln>
        </p:spPr>
        <p:txBody>
          <a:bodyPr rtlCol="0" anchor="ctr"/>
          <a:lstStyle/>
          <a:p>
            <a:endParaRPr lang="en-US" dirty="0"/>
          </a:p>
        </p:txBody>
      </p:sp>
      <p:sp>
        <p:nvSpPr>
          <p:cNvPr id="146" name="Freeform: Shape 145">
            <a:extLst>
              <a:ext uri="{FF2B5EF4-FFF2-40B4-BE49-F238E27FC236}">
                <a16:creationId xmlns:a16="http://schemas.microsoft.com/office/drawing/2014/main" id="{51BF2AB6-6873-4ED8-98DB-4A9398AF7324}"/>
              </a:ext>
            </a:extLst>
          </p:cNvPr>
          <p:cNvSpPr/>
          <p:nvPr/>
        </p:nvSpPr>
        <p:spPr>
          <a:xfrm rot="13500280">
            <a:off x="-33841" y="844997"/>
            <a:ext cx="1250869" cy="1250869"/>
          </a:xfrm>
          <a:custGeom>
            <a:avLst/>
            <a:gdLst>
              <a:gd name="connsiteX0" fmla="*/ 1250869 w 1250869"/>
              <a:gd name="connsiteY0" fmla="*/ 1250869 h 1250869"/>
              <a:gd name="connsiteX1" fmla="*/ 0 w 1250869"/>
              <a:gd name="connsiteY1" fmla="*/ 0 h 1250869"/>
              <a:gd name="connsiteX2" fmla="*/ 40825 w 1250869"/>
              <a:gd name="connsiteY2" fmla="*/ 0 h 1250869"/>
              <a:gd name="connsiteX3" fmla="*/ 1250869 w 1250869"/>
              <a:gd name="connsiteY3" fmla="*/ 1210042 h 1250869"/>
              <a:gd name="connsiteX4" fmla="*/ 1250869 w 1250869"/>
              <a:gd name="connsiteY4" fmla="*/ 1250869 h 1250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0869" h="1250869">
                <a:moveTo>
                  <a:pt x="1250869" y="1250869"/>
                </a:moveTo>
                <a:lnTo>
                  <a:pt x="0" y="0"/>
                </a:lnTo>
                <a:lnTo>
                  <a:pt x="40825" y="0"/>
                </a:lnTo>
                <a:lnTo>
                  <a:pt x="1250869" y="1210042"/>
                </a:lnTo>
                <a:lnTo>
                  <a:pt x="1250869" y="1250869"/>
                </a:lnTo>
                <a:close/>
              </a:path>
            </a:pathLst>
          </a:custGeom>
          <a:solidFill>
            <a:schemeClr val="tx2"/>
          </a:solidFill>
          <a:ln w="11334" cap="flat">
            <a:noFill/>
            <a:prstDash val="solid"/>
            <a:miter/>
          </a:ln>
        </p:spPr>
        <p:txBody>
          <a:bodyPr rtlCol="0" anchor="ctr"/>
          <a:lstStyle/>
          <a:p>
            <a:endParaRPr lang="en-US" dirty="0"/>
          </a:p>
        </p:txBody>
      </p:sp>
      <p:sp>
        <p:nvSpPr>
          <p:cNvPr id="145" name="Freeform: Shape 144">
            <a:extLst>
              <a:ext uri="{FF2B5EF4-FFF2-40B4-BE49-F238E27FC236}">
                <a16:creationId xmlns:a16="http://schemas.microsoft.com/office/drawing/2014/main" id="{38BEE1DC-3180-496F-B9F2-0541143A9C65}"/>
              </a:ext>
            </a:extLst>
          </p:cNvPr>
          <p:cNvSpPr/>
          <p:nvPr/>
        </p:nvSpPr>
        <p:spPr>
          <a:xfrm rot="13500280">
            <a:off x="-51857" y="888486"/>
            <a:ext cx="1165814" cy="1164680"/>
          </a:xfrm>
          <a:custGeom>
            <a:avLst/>
            <a:gdLst>
              <a:gd name="connsiteX0" fmla="*/ 1164680 w 1165814"/>
              <a:gd name="connsiteY0" fmla="*/ 1164680 h 1164680"/>
              <a:gd name="connsiteX1" fmla="*/ 0 w 1165814"/>
              <a:gd name="connsiteY1" fmla="*/ 1 h 1164680"/>
              <a:gd name="connsiteX2" fmla="*/ 40825 w 1165814"/>
              <a:gd name="connsiteY2" fmla="*/ 0 h 1164680"/>
              <a:gd name="connsiteX3" fmla="*/ 1165814 w 1165814"/>
              <a:gd name="connsiteY3" fmla="*/ 1123854 h 1164680"/>
              <a:gd name="connsiteX4" fmla="*/ 1164680 w 1165814"/>
              <a:gd name="connsiteY4" fmla="*/ 1123854 h 1164680"/>
              <a:gd name="connsiteX5" fmla="*/ 1164680 w 1165814"/>
              <a:gd name="connsiteY5" fmla="*/ 1164680 h 116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5814" h="1164680">
                <a:moveTo>
                  <a:pt x="1164680" y="1164680"/>
                </a:moveTo>
                <a:lnTo>
                  <a:pt x="0" y="1"/>
                </a:lnTo>
                <a:lnTo>
                  <a:pt x="40825" y="0"/>
                </a:lnTo>
                <a:lnTo>
                  <a:pt x="1165814" y="1123854"/>
                </a:lnTo>
                <a:lnTo>
                  <a:pt x="1164680" y="1123854"/>
                </a:lnTo>
                <a:lnTo>
                  <a:pt x="1164680" y="1164680"/>
                </a:lnTo>
                <a:close/>
              </a:path>
            </a:pathLst>
          </a:custGeom>
          <a:solidFill>
            <a:schemeClr val="tx2"/>
          </a:solidFill>
          <a:ln w="11334" cap="flat">
            <a:noFill/>
            <a:prstDash val="solid"/>
            <a:miter/>
          </a:ln>
        </p:spPr>
        <p:txBody>
          <a:bodyPr rtlCol="0" anchor="ctr"/>
          <a:lstStyle/>
          <a:p>
            <a:endParaRPr lang="en-US" dirty="0"/>
          </a:p>
        </p:txBody>
      </p:sp>
      <p:sp>
        <p:nvSpPr>
          <p:cNvPr id="144" name="Freeform: Shape 143">
            <a:extLst>
              <a:ext uri="{FF2B5EF4-FFF2-40B4-BE49-F238E27FC236}">
                <a16:creationId xmlns:a16="http://schemas.microsoft.com/office/drawing/2014/main" id="{D39D863D-C379-4E72-B276-53F62D7E2B98}"/>
              </a:ext>
            </a:extLst>
          </p:cNvPr>
          <p:cNvSpPr/>
          <p:nvPr/>
        </p:nvSpPr>
        <p:spPr>
          <a:xfrm rot="13500280">
            <a:off x="-69307" y="930608"/>
            <a:ext cx="1079626" cy="1079626"/>
          </a:xfrm>
          <a:custGeom>
            <a:avLst/>
            <a:gdLst>
              <a:gd name="connsiteX0" fmla="*/ 1079626 w 1079626"/>
              <a:gd name="connsiteY0" fmla="*/ 1079626 h 1079626"/>
              <a:gd name="connsiteX1" fmla="*/ 0 w 1079626"/>
              <a:gd name="connsiteY1" fmla="*/ 1 h 1079626"/>
              <a:gd name="connsiteX2" fmla="*/ 40826 w 1079626"/>
              <a:gd name="connsiteY2" fmla="*/ 0 h 1079626"/>
              <a:gd name="connsiteX3" fmla="*/ 1079626 w 1079626"/>
              <a:gd name="connsiteY3" fmla="*/ 1038800 h 1079626"/>
              <a:gd name="connsiteX4" fmla="*/ 1079626 w 1079626"/>
              <a:gd name="connsiteY4" fmla="*/ 1079626 h 10796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9626" h="1079626">
                <a:moveTo>
                  <a:pt x="1079626" y="1079626"/>
                </a:moveTo>
                <a:lnTo>
                  <a:pt x="0" y="1"/>
                </a:lnTo>
                <a:lnTo>
                  <a:pt x="40826" y="0"/>
                </a:lnTo>
                <a:lnTo>
                  <a:pt x="1079626" y="1038800"/>
                </a:lnTo>
                <a:lnTo>
                  <a:pt x="1079626" y="1079626"/>
                </a:lnTo>
                <a:close/>
              </a:path>
            </a:pathLst>
          </a:custGeom>
          <a:solidFill>
            <a:schemeClr val="tx2"/>
          </a:solidFill>
          <a:ln w="11334" cap="flat">
            <a:noFill/>
            <a:prstDash val="solid"/>
            <a:miter/>
          </a:ln>
        </p:spPr>
        <p:txBody>
          <a:bodyPr rtlCol="0" anchor="ctr"/>
          <a:lstStyle/>
          <a:p>
            <a:endParaRPr lang="en-US" dirty="0"/>
          </a:p>
        </p:txBody>
      </p:sp>
      <p:sp>
        <p:nvSpPr>
          <p:cNvPr id="143" name="Freeform: Shape 142">
            <a:extLst>
              <a:ext uri="{FF2B5EF4-FFF2-40B4-BE49-F238E27FC236}">
                <a16:creationId xmlns:a16="http://schemas.microsoft.com/office/drawing/2014/main" id="{9079BA6D-6450-46A6-9874-663ABFE497CE}"/>
              </a:ext>
            </a:extLst>
          </p:cNvPr>
          <p:cNvSpPr/>
          <p:nvPr/>
        </p:nvSpPr>
        <p:spPr>
          <a:xfrm rot="13500280">
            <a:off x="-87157" y="973697"/>
            <a:ext cx="993437" cy="993438"/>
          </a:xfrm>
          <a:custGeom>
            <a:avLst/>
            <a:gdLst>
              <a:gd name="connsiteX0" fmla="*/ 993437 w 993437"/>
              <a:gd name="connsiteY0" fmla="*/ 993438 h 993438"/>
              <a:gd name="connsiteX1" fmla="*/ 0 w 993437"/>
              <a:gd name="connsiteY1" fmla="*/ 0 h 993438"/>
              <a:gd name="connsiteX2" fmla="*/ 40825 w 993437"/>
              <a:gd name="connsiteY2" fmla="*/ 1 h 993438"/>
              <a:gd name="connsiteX3" fmla="*/ 993437 w 993437"/>
              <a:gd name="connsiteY3" fmla="*/ 952612 h 993438"/>
              <a:gd name="connsiteX4" fmla="*/ 993437 w 993437"/>
              <a:gd name="connsiteY4" fmla="*/ 993438 h 993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3437" h="993438">
                <a:moveTo>
                  <a:pt x="993437" y="993438"/>
                </a:moveTo>
                <a:lnTo>
                  <a:pt x="0" y="0"/>
                </a:lnTo>
                <a:lnTo>
                  <a:pt x="40825" y="1"/>
                </a:lnTo>
                <a:lnTo>
                  <a:pt x="993437" y="952612"/>
                </a:lnTo>
                <a:lnTo>
                  <a:pt x="993437" y="993438"/>
                </a:lnTo>
                <a:close/>
              </a:path>
            </a:pathLst>
          </a:custGeom>
          <a:solidFill>
            <a:schemeClr val="tx2"/>
          </a:solidFill>
          <a:ln w="11334" cap="flat">
            <a:noFill/>
            <a:prstDash val="solid"/>
            <a:miter/>
          </a:ln>
        </p:spPr>
        <p:txBody>
          <a:bodyPr rtlCol="0" anchor="ctr"/>
          <a:lstStyle/>
          <a:p>
            <a:endParaRPr lang="en-US" dirty="0"/>
          </a:p>
        </p:txBody>
      </p:sp>
      <p:sp>
        <p:nvSpPr>
          <p:cNvPr id="142" name="Freeform: Shape 141">
            <a:extLst>
              <a:ext uri="{FF2B5EF4-FFF2-40B4-BE49-F238E27FC236}">
                <a16:creationId xmlns:a16="http://schemas.microsoft.com/office/drawing/2014/main" id="{A4CFFBA8-B565-42FA-9C0D-4FC6525B06C1}"/>
              </a:ext>
            </a:extLst>
          </p:cNvPr>
          <p:cNvSpPr/>
          <p:nvPr/>
        </p:nvSpPr>
        <p:spPr>
          <a:xfrm rot="13500280">
            <a:off x="-105173" y="1017188"/>
            <a:ext cx="908383" cy="907248"/>
          </a:xfrm>
          <a:custGeom>
            <a:avLst/>
            <a:gdLst>
              <a:gd name="connsiteX0" fmla="*/ 907249 w 908383"/>
              <a:gd name="connsiteY0" fmla="*/ 907248 h 907248"/>
              <a:gd name="connsiteX1" fmla="*/ 0 w 908383"/>
              <a:gd name="connsiteY1" fmla="*/ 0 h 907248"/>
              <a:gd name="connsiteX2" fmla="*/ 40827 w 908383"/>
              <a:gd name="connsiteY2" fmla="*/ 0 h 907248"/>
              <a:gd name="connsiteX3" fmla="*/ 908383 w 908383"/>
              <a:gd name="connsiteY3" fmla="*/ 866422 h 907248"/>
              <a:gd name="connsiteX4" fmla="*/ 907249 w 908383"/>
              <a:gd name="connsiteY4" fmla="*/ 866422 h 907248"/>
              <a:gd name="connsiteX5" fmla="*/ 907249 w 908383"/>
              <a:gd name="connsiteY5" fmla="*/ 907248 h 907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8383" h="907248">
                <a:moveTo>
                  <a:pt x="907249" y="907248"/>
                </a:moveTo>
                <a:lnTo>
                  <a:pt x="0" y="0"/>
                </a:lnTo>
                <a:lnTo>
                  <a:pt x="40827" y="0"/>
                </a:lnTo>
                <a:lnTo>
                  <a:pt x="908383" y="866422"/>
                </a:lnTo>
                <a:lnTo>
                  <a:pt x="907249" y="866422"/>
                </a:lnTo>
                <a:lnTo>
                  <a:pt x="907249" y="907248"/>
                </a:lnTo>
                <a:close/>
              </a:path>
            </a:pathLst>
          </a:custGeom>
          <a:solidFill>
            <a:schemeClr val="tx2"/>
          </a:solidFill>
          <a:ln w="11334" cap="flat">
            <a:noFill/>
            <a:prstDash val="solid"/>
            <a:miter/>
          </a:ln>
        </p:spPr>
        <p:txBody>
          <a:bodyPr rtlCol="0" anchor="ctr"/>
          <a:lstStyle/>
          <a:p>
            <a:endParaRPr lang="en-US" dirty="0"/>
          </a:p>
        </p:txBody>
      </p:sp>
      <p:sp>
        <p:nvSpPr>
          <p:cNvPr id="141" name="Freeform: Shape 140">
            <a:extLst>
              <a:ext uri="{FF2B5EF4-FFF2-40B4-BE49-F238E27FC236}">
                <a16:creationId xmlns:a16="http://schemas.microsoft.com/office/drawing/2014/main" id="{98016DB4-3354-4E78-B07E-1D722297B864}"/>
              </a:ext>
            </a:extLst>
          </p:cNvPr>
          <p:cNvSpPr/>
          <p:nvPr/>
        </p:nvSpPr>
        <p:spPr>
          <a:xfrm rot="13500280">
            <a:off x="-123024" y="1060277"/>
            <a:ext cx="822195" cy="821061"/>
          </a:xfrm>
          <a:custGeom>
            <a:avLst/>
            <a:gdLst>
              <a:gd name="connsiteX0" fmla="*/ 821060 w 822195"/>
              <a:gd name="connsiteY0" fmla="*/ 821061 h 821061"/>
              <a:gd name="connsiteX1" fmla="*/ 0 w 822195"/>
              <a:gd name="connsiteY1" fmla="*/ 0 h 821061"/>
              <a:gd name="connsiteX2" fmla="*/ 40826 w 822195"/>
              <a:gd name="connsiteY2" fmla="*/ 1 h 821061"/>
              <a:gd name="connsiteX3" fmla="*/ 822195 w 822195"/>
              <a:gd name="connsiteY3" fmla="*/ 780235 h 821061"/>
              <a:gd name="connsiteX4" fmla="*/ 821060 w 822195"/>
              <a:gd name="connsiteY4" fmla="*/ 780235 h 821061"/>
              <a:gd name="connsiteX5" fmla="*/ 821060 w 822195"/>
              <a:gd name="connsiteY5" fmla="*/ 821061 h 821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2195" h="821061">
                <a:moveTo>
                  <a:pt x="821060" y="821061"/>
                </a:moveTo>
                <a:lnTo>
                  <a:pt x="0" y="0"/>
                </a:lnTo>
                <a:lnTo>
                  <a:pt x="40826" y="1"/>
                </a:lnTo>
                <a:lnTo>
                  <a:pt x="822195" y="780235"/>
                </a:lnTo>
                <a:lnTo>
                  <a:pt x="821060" y="780235"/>
                </a:lnTo>
                <a:lnTo>
                  <a:pt x="821060" y="821061"/>
                </a:lnTo>
                <a:close/>
              </a:path>
            </a:pathLst>
          </a:custGeom>
          <a:solidFill>
            <a:schemeClr val="tx2"/>
          </a:solidFill>
          <a:ln w="11334" cap="flat">
            <a:noFill/>
            <a:prstDash val="solid"/>
            <a:miter/>
          </a:ln>
        </p:spPr>
        <p:txBody>
          <a:bodyPr rtlCol="0" anchor="ctr"/>
          <a:lstStyle/>
          <a:p>
            <a:endParaRPr lang="en-US" dirty="0"/>
          </a:p>
        </p:txBody>
      </p:sp>
      <p:sp>
        <p:nvSpPr>
          <p:cNvPr id="140" name="Freeform: Shape 139">
            <a:extLst>
              <a:ext uri="{FF2B5EF4-FFF2-40B4-BE49-F238E27FC236}">
                <a16:creationId xmlns:a16="http://schemas.microsoft.com/office/drawing/2014/main" id="{0CB1EA35-0D05-4F13-871D-0CAB5CECD44A}"/>
              </a:ext>
            </a:extLst>
          </p:cNvPr>
          <p:cNvSpPr/>
          <p:nvPr/>
        </p:nvSpPr>
        <p:spPr>
          <a:xfrm rot="13500280">
            <a:off x="-140475" y="1102398"/>
            <a:ext cx="736006" cy="736005"/>
          </a:xfrm>
          <a:custGeom>
            <a:avLst/>
            <a:gdLst>
              <a:gd name="connsiteX0" fmla="*/ 736005 w 736006"/>
              <a:gd name="connsiteY0" fmla="*/ 736005 h 736005"/>
              <a:gd name="connsiteX1" fmla="*/ 0 w 736006"/>
              <a:gd name="connsiteY1" fmla="*/ 0 h 736005"/>
              <a:gd name="connsiteX2" fmla="*/ 40826 w 736006"/>
              <a:gd name="connsiteY2" fmla="*/ 0 h 736005"/>
              <a:gd name="connsiteX3" fmla="*/ 736006 w 736006"/>
              <a:gd name="connsiteY3" fmla="*/ 695179 h 736005"/>
              <a:gd name="connsiteX4" fmla="*/ 736005 w 736006"/>
              <a:gd name="connsiteY4" fmla="*/ 736005 h 7360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6006" h="736005">
                <a:moveTo>
                  <a:pt x="736005" y="736005"/>
                </a:moveTo>
                <a:lnTo>
                  <a:pt x="0" y="0"/>
                </a:lnTo>
                <a:lnTo>
                  <a:pt x="40826" y="0"/>
                </a:lnTo>
                <a:lnTo>
                  <a:pt x="736006" y="695179"/>
                </a:lnTo>
                <a:lnTo>
                  <a:pt x="736005" y="736005"/>
                </a:lnTo>
                <a:close/>
              </a:path>
            </a:pathLst>
          </a:custGeom>
          <a:solidFill>
            <a:schemeClr val="tx2"/>
          </a:solidFill>
          <a:ln w="11334" cap="flat">
            <a:noFill/>
            <a:prstDash val="solid"/>
            <a:miter/>
          </a:ln>
        </p:spPr>
        <p:txBody>
          <a:bodyPr rtlCol="0" anchor="ctr"/>
          <a:lstStyle/>
          <a:p>
            <a:endParaRPr lang="en-US" dirty="0"/>
          </a:p>
        </p:txBody>
      </p:sp>
      <p:sp>
        <p:nvSpPr>
          <p:cNvPr id="139" name="Freeform: Shape 138">
            <a:extLst>
              <a:ext uri="{FF2B5EF4-FFF2-40B4-BE49-F238E27FC236}">
                <a16:creationId xmlns:a16="http://schemas.microsoft.com/office/drawing/2014/main" id="{17F84AF5-3C7F-4D42-92A9-CCA3CDB8EB55}"/>
              </a:ext>
            </a:extLst>
          </p:cNvPr>
          <p:cNvSpPr/>
          <p:nvPr/>
        </p:nvSpPr>
        <p:spPr>
          <a:xfrm rot="13500280">
            <a:off x="-158323" y="1145488"/>
            <a:ext cx="649817" cy="649817"/>
          </a:xfrm>
          <a:custGeom>
            <a:avLst/>
            <a:gdLst>
              <a:gd name="connsiteX0" fmla="*/ 649817 w 649817"/>
              <a:gd name="connsiteY0" fmla="*/ 649817 h 649817"/>
              <a:gd name="connsiteX1" fmla="*/ 0 w 649817"/>
              <a:gd name="connsiteY1" fmla="*/ 0 h 649817"/>
              <a:gd name="connsiteX2" fmla="*/ 40826 w 649817"/>
              <a:gd name="connsiteY2" fmla="*/ 0 h 649817"/>
              <a:gd name="connsiteX3" fmla="*/ 649817 w 649817"/>
              <a:gd name="connsiteY3" fmla="*/ 608990 h 649817"/>
              <a:gd name="connsiteX4" fmla="*/ 649817 w 649817"/>
              <a:gd name="connsiteY4" fmla="*/ 649817 h 649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9817" h="649817">
                <a:moveTo>
                  <a:pt x="649817" y="649817"/>
                </a:moveTo>
                <a:lnTo>
                  <a:pt x="0" y="0"/>
                </a:lnTo>
                <a:lnTo>
                  <a:pt x="40826" y="0"/>
                </a:lnTo>
                <a:lnTo>
                  <a:pt x="649817" y="608990"/>
                </a:lnTo>
                <a:lnTo>
                  <a:pt x="649817" y="649817"/>
                </a:lnTo>
                <a:close/>
              </a:path>
            </a:pathLst>
          </a:custGeom>
          <a:solidFill>
            <a:schemeClr val="tx2"/>
          </a:solidFill>
          <a:ln w="11334" cap="flat">
            <a:noFill/>
            <a:prstDash val="solid"/>
            <a:miter/>
          </a:ln>
        </p:spPr>
        <p:txBody>
          <a:bodyPr rtlCol="0" anchor="ctr"/>
          <a:lstStyle/>
          <a:p>
            <a:endParaRPr lang="en-US" dirty="0"/>
          </a:p>
        </p:txBody>
      </p:sp>
      <p:sp>
        <p:nvSpPr>
          <p:cNvPr id="138" name="Freeform: Shape 137">
            <a:extLst>
              <a:ext uri="{FF2B5EF4-FFF2-40B4-BE49-F238E27FC236}">
                <a16:creationId xmlns:a16="http://schemas.microsoft.com/office/drawing/2014/main" id="{FA8E90CE-90F4-42ED-AAAF-0F139BE4E3D5}"/>
              </a:ext>
            </a:extLst>
          </p:cNvPr>
          <p:cNvSpPr/>
          <p:nvPr/>
        </p:nvSpPr>
        <p:spPr>
          <a:xfrm rot="13500280">
            <a:off x="-176338" y="1188978"/>
            <a:ext cx="564761" cy="563628"/>
          </a:xfrm>
          <a:custGeom>
            <a:avLst/>
            <a:gdLst>
              <a:gd name="connsiteX0" fmla="*/ 563628 w 564761"/>
              <a:gd name="connsiteY0" fmla="*/ 563628 h 563628"/>
              <a:gd name="connsiteX1" fmla="*/ 0 w 564761"/>
              <a:gd name="connsiteY1" fmla="*/ 0 h 563628"/>
              <a:gd name="connsiteX2" fmla="*/ 40826 w 564761"/>
              <a:gd name="connsiteY2" fmla="*/ 0 h 563628"/>
              <a:gd name="connsiteX3" fmla="*/ 564761 w 564761"/>
              <a:gd name="connsiteY3" fmla="*/ 522802 h 563628"/>
              <a:gd name="connsiteX4" fmla="*/ 563629 w 564761"/>
              <a:gd name="connsiteY4" fmla="*/ 522802 h 563628"/>
              <a:gd name="connsiteX5" fmla="*/ 563628 w 564761"/>
              <a:gd name="connsiteY5" fmla="*/ 563628 h 563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4761" h="563628">
                <a:moveTo>
                  <a:pt x="563628" y="563628"/>
                </a:moveTo>
                <a:lnTo>
                  <a:pt x="0" y="0"/>
                </a:lnTo>
                <a:lnTo>
                  <a:pt x="40826" y="0"/>
                </a:lnTo>
                <a:lnTo>
                  <a:pt x="564761" y="522802"/>
                </a:lnTo>
                <a:lnTo>
                  <a:pt x="563629" y="522802"/>
                </a:lnTo>
                <a:lnTo>
                  <a:pt x="563628" y="563628"/>
                </a:lnTo>
                <a:close/>
              </a:path>
            </a:pathLst>
          </a:custGeom>
          <a:solidFill>
            <a:schemeClr val="tx2"/>
          </a:solidFill>
          <a:ln w="11334" cap="flat">
            <a:noFill/>
            <a:prstDash val="solid"/>
            <a:miter/>
          </a:ln>
        </p:spPr>
        <p:txBody>
          <a:bodyPr rtlCol="0" anchor="ctr"/>
          <a:lstStyle/>
          <a:p>
            <a:endParaRPr lang="en-US" dirty="0"/>
          </a:p>
        </p:txBody>
      </p:sp>
      <p:sp>
        <p:nvSpPr>
          <p:cNvPr id="137" name="Freeform: Shape 136">
            <a:extLst>
              <a:ext uri="{FF2B5EF4-FFF2-40B4-BE49-F238E27FC236}">
                <a16:creationId xmlns:a16="http://schemas.microsoft.com/office/drawing/2014/main" id="{7C1C105E-FE0D-4A36-AE5B-BBA110F6EE53}"/>
              </a:ext>
            </a:extLst>
          </p:cNvPr>
          <p:cNvSpPr/>
          <p:nvPr userDrawn="1"/>
        </p:nvSpPr>
        <p:spPr>
          <a:xfrm rot="13500280">
            <a:off x="-194190" y="1232066"/>
            <a:ext cx="478574" cy="477440"/>
          </a:xfrm>
          <a:custGeom>
            <a:avLst/>
            <a:gdLst>
              <a:gd name="connsiteX0" fmla="*/ 478574 w 478574"/>
              <a:gd name="connsiteY0" fmla="*/ 477440 h 477440"/>
              <a:gd name="connsiteX1" fmla="*/ 0 w 478574"/>
              <a:gd name="connsiteY1" fmla="*/ 0 h 477440"/>
              <a:gd name="connsiteX2" fmla="*/ 40826 w 478574"/>
              <a:gd name="connsiteY2" fmla="*/ 0 h 477440"/>
              <a:gd name="connsiteX3" fmla="*/ 478573 w 478574"/>
              <a:gd name="connsiteY3" fmla="*/ 437747 h 477440"/>
              <a:gd name="connsiteX4" fmla="*/ 478574 w 478574"/>
              <a:gd name="connsiteY4" fmla="*/ 477440 h 477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8574" h="477440">
                <a:moveTo>
                  <a:pt x="478574" y="477440"/>
                </a:moveTo>
                <a:lnTo>
                  <a:pt x="0" y="0"/>
                </a:lnTo>
                <a:lnTo>
                  <a:pt x="40826" y="0"/>
                </a:lnTo>
                <a:lnTo>
                  <a:pt x="478573" y="437747"/>
                </a:lnTo>
                <a:lnTo>
                  <a:pt x="478574" y="477440"/>
                </a:lnTo>
                <a:close/>
              </a:path>
            </a:pathLst>
          </a:custGeom>
          <a:solidFill>
            <a:schemeClr val="tx2"/>
          </a:solidFill>
          <a:ln w="11334" cap="flat">
            <a:noFill/>
            <a:prstDash val="solid"/>
            <a:miter/>
          </a:ln>
        </p:spPr>
        <p:txBody>
          <a:bodyPr rtlCol="0" anchor="ctr"/>
          <a:lstStyle/>
          <a:p>
            <a:endParaRPr lang="en-US" dirty="0"/>
          </a:p>
        </p:txBody>
      </p:sp>
      <p:sp>
        <p:nvSpPr>
          <p:cNvPr id="163" name="Freeform: Shape 162">
            <a:extLst>
              <a:ext uri="{FF2B5EF4-FFF2-40B4-BE49-F238E27FC236}">
                <a16:creationId xmlns:a16="http://schemas.microsoft.com/office/drawing/2014/main" id="{FEE07693-1822-40D4-88A4-0F663C787D7E}"/>
              </a:ext>
            </a:extLst>
          </p:cNvPr>
          <p:cNvSpPr/>
          <p:nvPr userDrawn="1"/>
        </p:nvSpPr>
        <p:spPr>
          <a:xfrm>
            <a:off x="2202360" y="6829131"/>
            <a:ext cx="918980" cy="28869"/>
          </a:xfrm>
          <a:custGeom>
            <a:avLst/>
            <a:gdLst>
              <a:gd name="connsiteX0" fmla="*/ 0 w 918980"/>
              <a:gd name="connsiteY0" fmla="*/ 0 h 28869"/>
              <a:gd name="connsiteX1" fmla="*/ 918980 w 918980"/>
              <a:gd name="connsiteY1" fmla="*/ 0 h 28869"/>
              <a:gd name="connsiteX2" fmla="*/ 890112 w 918980"/>
              <a:gd name="connsiteY2" fmla="*/ 28868 h 28869"/>
              <a:gd name="connsiteX3" fmla="*/ 28869 w 918980"/>
              <a:gd name="connsiteY3" fmla="*/ 28869 h 28869"/>
              <a:gd name="connsiteX4" fmla="*/ 0 w 918980"/>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980" h="28869">
                <a:moveTo>
                  <a:pt x="0" y="0"/>
                </a:moveTo>
                <a:lnTo>
                  <a:pt x="918980" y="0"/>
                </a:lnTo>
                <a:lnTo>
                  <a:pt x="890112"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4" name="Freeform: Shape 183">
            <a:extLst>
              <a:ext uri="{FF2B5EF4-FFF2-40B4-BE49-F238E27FC236}">
                <a16:creationId xmlns:a16="http://schemas.microsoft.com/office/drawing/2014/main" id="{AD282910-ECE9-4B26-9656-AD1D41D44AC8}"/>
              </a:ext>
            </a:extLst>
          </p:cNvPr>
          <p:cNvSpPr/>
          <p:nvPr userDrawn="1"/>
        </p:nvSpPr>
        <p:spPr>
          <a:xfrm>
            <a:off x="1089323" y="5806086"/>
            <a:ext cx="30139" cy="1051915"/>
          </a:xfrm>
          <a:custGeom>
            <a:avLst/>
            <a:gdLst>
              <a:gd name="connsiteX0" fmla="*/ 28833 w 30139"/>
              <a:gd name="connsiteY0" fmla="*/ 0 h 1051915"/>
              <a:gd name="connsiteX1" fmla="*/ 30139 w 30139"/>
              <a:gd name="connsiteY1" fmla="*/ 1051915 h 1051915"/>
              <a:gd name="connsiteX2" fmla="*/ 1271 w 30139"/>
              <a:gd name="connsiteY2" fmla="*/ 1051915 h 1051915"/>
              <a:gd name="connsiteX3" fmla="*/ 0 w 30139"/>
              <a:gd name="connsiteY3" fmla="*/ 28904 h 1051915"/>
              <a:gd name="connsiteX4" fmla="*/ 28833 w 30139"/>
              <a:gd name="connsiteY4" fmla="*/ 0 h 10519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39" h="1051915">
                <a:moveTo>
                  <a:pt x="28833" y="0"/>
                </a:moveTo>
                <a:lnTo>
                  <a:pt x="30139" y="1051915"/>
                </a:lnTo>
                <a:lnTo>
                  <a:pt x="1271" y="1051915"/>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3" name="Freeform: Shape 182">
            <a:extLst>
              <a:ext uri="{FF2B5EF4-FFF2-40B4-BE49-F238E27FC236}">
                <a16:creationId xmlns:a16="http://schemas.microsoft.com/office/drawing/2014/main" id="{7C7A453C-4565-4652-9781-F1488009734C}"/>
              </a:ext>
            </a:extLst>
          </p:cNvPr>
          <p:cNvSpPr/>
          <p:nvPr userDrawn="1"/>
        </p:nvSpPr>
        <p:spPr>
          <a:xfrm>
            <a:off x="1028453" y="5867106"/>
            <a:ext cx="30064" cy="990894"/>
          </a:xfrm>
          <a:custGeom>
            <a:avLst/>
            <a:gdLst>
              <a:gd name="connsiteX0" fmla="*/ 28833 w 30064"/>
              <a:gd name="connsiteY0" fmla="*/ 0 h 990894"/>
              <a:gd name="connsiteX1" fmla="*/ 30064 w 30064"/>
              <a:gd name="connsiteY1" fmla="*/ 990894 h 990894"/>
              <a:gd name="connsiteX2" fmla="*/ 1195 w 30064"/>
              <a:gd name="connsiteY2" fmla="*/ 990894 h 990894"/>
              <a:gd name="connsiteX3" fmla="*/ 0 w 30064"/>
              <a:gd name="connsiteY3" fmla="*/ 28904 h 990894"/>
              <a:gd name="connsiteX4" fmla="*/ 28833 w 30064"/>
              <a:gd name="connsiteY4" fmla="*/ 0 h 990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064" h="990894">
                <a:moveTo>
                  <a:pt x="28833" y="0"/>
                </a:moveTo>
                <a:lnTo>
                  <a:pt x="30064" y="990894"/>
                </a:lnTo>
                <a:lnTo>
                  <a:pt x="1195" y="990894"/>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2" name="Freeform: Shape 181">
            <a:extLst>
              <a:ext uri="{FF2B5EF4-FFF2-40B4-BE49-F238E27FC236}">
                <a16:creationId xmlns:a16="http://schemas.microsoft.com/office/drawing/2014/main" id="{DE479407-B0BB-45F1-A93D-05ED5B41F316}"/>
              </a:ext>
            </a:extLst>
          </p:cNvPr>
          <p:cNvSpPr/>
          <p:nvPr userDrawn="1"/>
        </p:nvSpPr>
        <p:spPr>
          <a:xfrm>
            <a:off x="967584" y="5928926"/>
            <a:ext cx="30790" cy="929074"/>
          </a:xfrm>
          <a:custGeom>
            <a:avLst/>
            <a:gdLst>
              <a:gd name="connsiteX0" fmla="*/ 29636 w 30790"/>
              <a:gd name="connsiteY0" fmla="*/ 0 h 929074"/>
              <a:gd name="connsiteX1" fmla="*/ 30790 w 30790"/>
              <a:gd name="connsiteY1" fmla="*/ 929074 h 929074"/>
              <a:gd name="connsiteX2" fmla="*/ 1401 w 30790"/>
              <a:gd name="connsiteY2" fmla="*/ 929074 h 929074"/>
              <a:gd name="connsiteX3" fmla="*/ 0 w 30790"/>
              <a:gd name="connsiteY3" fmla="*/ 28104 h 929074"/>
              <a:gd name="connsiteX4" fmla="*/ 803 w 30790"/>
              <a:gd name="connsiteY4" fmla="*/ 28905 h 929074"/>
              <a:gd name="connsiteX5" fmla="*/ 29636 w 30790"/>
              <a:gd name="connsiteY5" fmla="*/ 0 h 929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790" h="929074">
                <a:moveTo>
                  <a:pt x="29636" y="0"/>
                </a:moveTo>
                <a:lnTo>
                  <a:pt x="30790" y="929074"/>
                </a:lnTo>
                <a:lnTo>
                  <a:pt x="1401" y="929074"/>
                </a:lnTo>
                <a:lnTo>
                  <a:pt x="0" y="28104"/>
                </a:lnTo>
                <a:lnTo>
                  <a:pt x="803" y="28905"/>
                </a:lnTo>
                <a:lnTo>
                  <a:pt x="29636"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1" name="Freeform: Shape 180">
            <a:extLst>
              <a:ext uri="{FF2B5EF4-FFF2-40B4-BE49-F238E27FC236}">
                <a16:creationId xmlns:a16="http://schemas.microsoft.com/office/drawing/2014/main" id="{0271515D-B4B7-4502-B24F-DC5480444ED0}"/>
              </a:ext>
            </a:extLst>
          </p:cNvPr>
          <p:cNvSpPr/>
          <p:nvPr userDrawn="1"/>
        </p:nvSpPr>
        <p:spPr>
          <a:xfrm>
            <a:off x="906717" y="5989948"/>
            <a:ext cx="30713" cy="868053"/>
          </a:xfrm>
          <a:custGeom>
            <a:avLst/>
            <a:gdLst>
              <a:gd name="connsiteX0" fmla="*/ 29635 w 30713"/>
              <a:gd name="connsiteY0" fmla="*/ 0 h 868053"/>
              <a:gd name="connsiteX1" fmla="*/ 30713 w 30713"/>
              <a:gd name="connsiteY1" fmla="*/ 868053 h 868053"/>
              <a:gd name="connsiteX2" fmla="*/ 1319 w 30713"/>
              <a:gd name="connsiteY2" fmla="*/ 868053 h 868053"/>
              <a:gd name="connsiteX3" fmla="*/ 0 w 30713"/>
              <a:gd name="connsiteY3" fmla="*/ 28103 h 868053"/>
              <a:gd name="connsiteX4" fmla="*/ 802 w 30713"/>
              <a:gd name="connsiteY4" fmla="*/ 28904 h 868053"/>
              <a:gd name="connsiteX5" fmla="*/ 29635 w 30713"/>
              <a:gd name="connsiteY5" fmla="*/ 0 h 868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713" h="868053">
                <a:moveTo>
                  <a:pt x="29635" y="0"/>
                </a:moveTo>
                <a:lnTo>
                  <a:pt x="30713" y="868053"/>
                </a:lnTo>
                <a:lnTo>
                  <a:pt x="1319" y="868053"/>
                </a:lnTo>
                <a:lnTo>
                  <a:pt x="0" y="28103"/>
                </a:lnTo>
                <a:lnTo>
                  <a:pt x="802" y="28904"/>
                </a:lnTo>
                <a:lnTo>
                  <a:pt x="29635"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0" name="Freeform: Shape 179">
            <a:extLst>
              <a:ext uri="{FF2B5EF4-FFF2-40B4-BE49-F238E27FC236}">
                <a16:creationId xmlns:a16="http://schemas.microsoft.com/office/drawing/2014/main" id="{DB364732-EC14-4416-964A-13F3D77CDBBD}"/>
              </a:ext>
            </a:extLst>
          </p:cNvPr>
          <p:cNvSpPr/>
          <p:nvPr userDrawn="1"/>
        </p:nvSpPr>
        <p:spPr>
          <a:xfrm>
            <a:off x="846647" y="6049364"/>
            <a:ext cx="29838" cy="808636"/>
          </a:xfrm>
          <a:custGeom>
            <a:avLst/>
            <a:gdLst>
              <a:gd name="connsiteX0" fmla="*/ 28833 w 29838"/>
              <a:gd name="connsiteY0" fmla="*/ 0 h 808636"/>
              <a:gd name="connsiteX1" fmla="*/ 29838 w 29838"/>
              <a:gd name="connsiteY1" fmla="*/ 808636 h 808636"/>
              <a:gd name="connsiteX2" fmla="*/ 969 w 29838"/>
              <a:gd name="connsiteY2" fmla="*/ 808636 h 808636"/>
              <a:gd name="connsiteX3" fmla="*/ 0 w 29838"/>
              <a:gd name="connsiteY3" fmla="*/ 28904 h 808636"/>
              <a:gd name="connsiteX4" fmla="*/ 28833 w 29838"/>
              <a:gd name="connsiteY4" fmla="*/ 0 h 8086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38" h="808636">
                <a:moveTo>
                  <a:pt x="28833" y="0"/>
                </a:moveTo>
                <a:lnTo>
                  <a:pt x="29838" y="808636"/>
                </a:lnTo>
                <a:lnTo>
                  <a:pt x="969" y="808636"/>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9" name="Freeform: Shape 178">
            <a:extLst>
              <a:ext uri="{FF2B5EF4-FFF2-40B4-BE49-F238E27FC236}">
                <a16:creationId xmlns:a16="http://schemas.microsoft.com/office/drawing/2014/main" id="{619347B5-2692-4514-B67B-159C25FA4940}"/>
              </a:ext>
            </a:extLst>
          </p:cNvPr>
          <p:cNvSpPr/>
          <p:nvPr userDrawn="1"/>
        </p:nvSpPr>
        <p:spPr>
          <a:xfrm>
            <a:off x="785780" y="6110384"/>
            <a:ext cx="29761" cy="747617"/>
          </a:xfrm>
          <a:custGeom>
            <a:avLst/>
            <a:gdLst>
              <a:gd name="connsiteX0" fmla="*/ 28832 w 29761"/>
              <a:gd name="connsiteY0" fmla="*/ 0 h 747617"/>
              <a:gd name="connsiteX1" fmla="*/ 29761 w 29761"/>
              <a:gd name="connsiteY1" fmla="*/ 747617 h 747617"/>
              <a:gd name="connsiteX2" fmla="*/ 893 w 29761"/>
              <a:gd name="connsiteY2" fmla="*/ 747617 h 747617"/>
              <a:gd name="connsiteX3" fmla="*/ 0 w 29761"/>
              <a:gd name="connsiteY3" fmla="*/ 28905 h 747617"/>
              <a:gd name="connsiteX4" fmla="*/ 28832 w 29761"/>
              <a:gd name="connsiteY4" fmla="*/ 0 h 747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761" h="747617">
                <a:moveTo>
                  <a:pt x="28832" y="0"/>
                </a:moveTo>
                <a:lnTo>
                  <a:pt x="29761" y="747617"/>
                </a:lnTo>
                <a:lnTo>
                  <a:pt x="893" y="747617"/>
                </a:lnTo>
                <a:lnTo>
                  <a:pt x="0" y="28905"/>
                </a:lnTo>
                <a:lnTo>
                  <a:pt x="28832"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8" name="Freeform: Shape 177">
            <a:extLst>
              <a:ext uri="{FF2B5EF4-FFF2-40B4-BE49-F238E27FC236}">
                <a16:creationId xmlns:a16="http://schemas.microsoft.com/office/drawing/2014/main" id="{E1746638-BCA2-4B8F-A315-9514E1973CDD}"/>
              </a:ext>
            </a:extLst>
          </p:cNvPr>
          <p:cNvSpPr/>
          <p:nvPr userDrawn="1"/>
        </p:nvSpPr>
        <p:spPr>
          <a:xfrm>
            <a:off x="724911" y="6172206"/>
            <a:ext cx="30487" cy="685795"/>
          </a:xfrm>
          <a:custGeom>
            <a:avLst/>
            <a:gdLst>
              <a:gd name="connsiteX0" fmla="*/ 29635 w 30487"/>
              <a:gd name="connsiteY0" fmla="*/ 0 h 685795"/>
              <a:gd name="connsiteX1" fmla="*/ 30487 w 30487"/>
              <a:gd name="connsiteY1" fmla="*/ 685795 h 685795"/>
              <a:gd name="connsiteX2" fmla="*/ 1071 w 30487"/>
              <a:gd name="connsiteY2" fmla="*/ 685795 h 685795"/>
              <a:gd name="connsiteX3" fmla="*/ 0 w 30487"/>
              <a:gd name="connsiteY3" fmla="*/ 28103 h 685795"/>
              <a:gd name="connsiteX4" fmla="*/ 803 w 30487"/>
              <a:gd name="connsiteY4" fmla="*/ 28904 h 685795"/>
              <a:gd name="connsiteX5" fmla="*/ 29635 w 30487"/>
              <a:gd name="connsiteY5" fmla="*/ 0 h 685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487" h="685795">
                <a:moveTo>
                  <a:pt x="29635" y="0"/>
                </a:moveTo>
                <a:lnTo>
                  <a:pt x="30487" y="685795"/>
                </a:lnTo>
                <a:lnTo>
                  <a:pt x="1071" y="685795"/>
                </a:lnTo>
                <a:lnTo>
                  <a:pt x="0" y="28103"/>
                </a:lnTo>
                <a:lnTo>
                  <a:pt x="803" y="28904"/>
                </a:lnTo>
                <a:lnTo>
                  <a:pt x="29635"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7" name="Freeform: Shape 176">
            <a:extLst>
              <a:ext uri="{FF2B5EF4-FFF2-40B4-BE49-F238E27FC236}">
                <a16:creationId xmlns:a16="http://schemas.microsoft.com/office/drawing/2014/main" id="{47F56D6B-560F-4123-9E05-11ACF383DF87}"/>
              </a:ext>
            </a:extLst>
          </p:cNvPr>
          <p:cNvSpPr/>
          <p:nvPr userDrawn="1"/>
        </p:nvSpPr>
        <p:spPr>
          <a:xfrm>
            <a:off x="664843" y="6231622"/>
            <a:ext cx="29611" cy="626379"/>
          </a:xfrm>
          <a:custGeom>
            <a:avLst/>
            <a:gdLst>
              <a:gd name="connsiteX0" fmla="*/ 28833 w 29611"/>
              <a:gd name="connsiteY0" fmla="*/ 0 h 626379"/>
              <a:gd name="connsiteX1" fmla="*/ 29611 w 29611"/>
              <a:gd name="connsiteY1" fmla="*/ 626379 h 626379"/>
              <a:gd name="connsiteX2" fmla="*/ 742 w 29611"/>
              <a:gd name="connsiteY2" fmla="*/ 626379 h 626379"/>
              <a:gd name="connsiteX3" fmla="*/ 0 w 29611"/>
              <a:gd name="connsiteY3" fmla="*/ 28904 h 626379"/>
              <a:gd name="connsiteX4" fmla="*/ 28833 w 29611"/>
              <a:gd name="connsiteY4" fmla="*/ 0 h 626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11" h="626379">
                <a:moveTo>
                  <a:pt x="28833" y="0"/>
                </a:moveTo>
                <a:lnTo>
                  <a:pt x="29611" y="626379"/>
                </a:lnTo>
                <a:lnTo>
                  <a:pt x="742" y="626379"/>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6" name="Freeform: Shape 175">
            <a:extLst>
              <a:ext uri="{FF2B5EF4-FFF2-40B4-BE49-F238E27FC236}">
                <a16:creationId xmlns:a16="http://schemas.microsoft.com/office/drawing/2014/main" id="{2FD3A4D4-C05F-4057-8408-6FF0887E068F}"/>
              </a:ext>
            </a:extLst>
          </p:cNvPr>
          <p:cNvSpPr/>
          <p:nvPr userDrawn="1"/>
        </p:nvSpPr>
        <p:spPr>
          <a:xfrm>
            <a:off x="603974" y="6292642"/>
            <a:ext cx="29535" cy="565359"/>
          </a:xfrm>
          <a:custGeom>
            <a:avLst/>
            <a:gdLst>
              <a:gd name="connsiteX0" fmla="*/ 28833 w 29535"/>
              <a:gd name="connsiteY0" fmla="*/ 0 h 565359"/>
              <a:gd name="connsiteX1" fmla="*/ 29535 w 29535"/>
              <a:gd name="connsiteY1" fmla="*/ 565359 h 565359"/>
              <a:gd name="connsiteX2" fmla="*/ 666 w 29535"/>
              <a:gd name="connsiteY2" fmla="*/ 565359 h 565359"/>
              <a:gd name="connsiteX3" fmla="*/ 0 w 29535"/>
              <a:gd name="connsiteY3" fmla="*/ 28904 h 565359"/>
              <a:gd name="connsiteX4" fmla="*/ 28833 w 29535"/>
              <a:gd name="connsiteY4" fmla="*/ 0 h 5653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5" h="565359">
                <a:moveTo>
                  <a:pt x="28833" y="0"/>
                </a:moveTo>
                <a:lnTo>
                  <a:pt x="29535" y="565359"/>
                </a:lnTo>
                <a:lnTo>
                  <a:pt x="666" y="565359"/>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5" name="Freeform: Shape 174">
            <a:extLst>
              <a:ext uri="{FF2B5EF4-FFF2-40B4-BE49-F238E27FC236}">
                <a16:creationId xmlns:a16="http://schemas.microsoft.com/office/drawing/2014/main" id="{32EAC669-BA43-4F58-9784-4CCDFE4D6F4E}"/>
              </a:ext>
            </a:extLst>
          </p:cNvPr>
          <p:cNvSpPr/>
          <p:nvPr userDrawn="1"/>
        </p:nvSpPr>
        <p:spPr>
          <a:xfrm>
            <a:off x="543104" y="6353662"/>
            <a:ext cx="29460" cy="504339"/>
          </a:xfrm>
          <a:custGeom>
            <a:avLst/>
            <a:gdLst>
              <a:gd name="connsiteX0" fmla="*/ 28833 w 29460"/>
              <a:gd name="connsiteY0" fmla="*/ 0 h 504339"/>
              <a:gd name="connsiteX1" fmla="*/ 29460 w 29460"/>
              <a:gd name="connsiteY1" fmla="*/ 504339 h 504339"/>
              <a:gd name="connsiteX2" fmla="*/ 591 w 29460"/>
              <a:gd name="connsiteY2" fmla="*/ 504339 h 504339"/>
              <a:gd name="connsiteX3" fmla="*/ 0 w 29460"/>
              <a:gd name="connsiteY3" fmla="*/ 28905 h 504339"/>
              <a:gd name="connsiteX4" fmla="*/ 28833 w 29460"/>
              <a:gd name="connsiteY4" fmla="*/ 0 h 504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60" h="504339">
                <a:moveTo>
                  <a:pt x="28833" y="0"/>
                </a:moveTo>
                <a:lnTo>
                  <a:pt x="29460" y="504339"/>
                </a:lnTo>
                <a:lnTo>
                  <a:pt x="591" y="504339"/>
                </a:lnTo>
                <a:lnTo>
                  <a:pt x="0" y="28905"/>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4" name="Freeform: Shape 173">
            <a:extLst>
              <a:ext uri="{FF2B5EF4-FFF2-40B4-BE49-F238E27FC236}">
                <a16:creationId xmlns:a16="http://schemas.microsoft.com/office/drawing/2014/main" id="{73CAE3B4-689F-4EC3-8CC9-EB6D360E3846}"/>
              </a:ext>
            </a:extLst>
          </p:cNvPr>
          <p:cNvSpPr/>
          <p:nvPr userDrawn="1"/>
        </p:nvSpPr>
        <p:spPr>
          <a:xfrm>
            <a:off x="482237" y="6415482"/>
            <a:ext cx="30185" cy="442518"/>
          </a:xfrm>
          <a:custGeom>
            <a:avLst/>
            <a:gdLst>
              <a:gd name="connsiteX0" fmla="*/ 29635 w 30185"/>
              <a:gd name="connsiteY0" fmla="*/ 0 h 442518"/>
              <a:gd name="connsiteX1" fmla="*/ 30185 w 30185"/>
              <a:gd name="connsiteY1" fmla="*/ 442518 h 442518"/>
              <a:gd name="connsiteX2" fmla="*/ 724 w 30185"/>
              <a:gd name="connsiteY2" fmla="*/ 442518 h 442518"/>
              <a:gd name="connsiteX3" fmla="*/ 0 w 30185"/>
              <a:gd name="connsiteY3" fmla="*/ 28104 h 442518"/>
              <a:gd name="connsiteX4" fmla="*/ 803 w 30185"/>
              <a:gd name="connsiteY4" fmla="*/ 28905 h 442518"/>
              <a:gd name="connsiteX5" fmla="*/ 29635 w 30185"/>
              <a:gd name="connsiteY5" fmla="*/ 0 h 442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185" h="442518">
                <a:moveTo>
                  <a:pt x="29635" y="0"/>
                </a:moveTo>
                <a:lnTo>
                  <a:pt x="30185" y="442518"/>
                </a:lnTo>
                <a:lnTo>
                  <a:pt x="724" y="442518"/>
                </a:lnTo>
                <a:lnTo>
                  <a:pt x="0" y="28104"/>
                </a:lnTo>
                <a:lnTo>
                  <a:pt x="803" y="28905"/>
                </a:lnTo>
                <a:lnTo>
                  <a:pt x="29635"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3" name="Freeform: Shape 172">
            <a:extLst>
              <a:ext uri="{FF2B5EF4-FFF2-40B4-BE49-F238E27FC236}">
                <a16:creationId xmlns:a16="http://schemas.microsoft.com/office/drawing/2014/main" id="{8665978C-1CDF-4EF9-9A5C-4C6C0B3BE0F0}"/>
              </a:ext>
            </a:extLst>
          </p:cNvPr>
          <p:cNvSpPr/>
          <p:nvPr userDrawn="1"/>
        </p:nvSpPr>
        <p:spPr>
          <a:xfrm>
            <a:off x="422168" y="6474900"/>
            <a:ext cx="29308" cy="383101"/>
          </a:xfrm>
          <a:custGeom>
            <a:avLst/>
            <a:gdLst>
              <a:gd name="connsiteX0" fmla="*/ 28832 w 29308"/>
              <a:gd name="connsiteY0" fmla="*/ 0 h 383101"/>
              <a:gd name="connsiteX1" fmla="*/ 29308 w 29308"/>
              <a:gd name="connsiteY1" fmla="*/ 383101 h 383101"/>
              <a:gd name="connsiteX2" fmla="*/ 440 w 29308"/>
              <a:gd name="connsiteY2" fmla="*/ 383101 h 383101"/>
              <a:gd name="connsiteX3" fmla="*/ 0 w 29308"/>
              <a:gd name="connsiteY3" fmla="*/ 28904 h 383101"/>
              <a:gd name="connsiteX4" fmla="*/ 28832 w 29308"/>
              <a:gd name="connsiteY4" fmla="*/ 0 h 3831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08" h="383101">
                <a:moveTo>
                  <a:pt x="28832" y="0"/>
                </a:moveTo>
                <a:lnTo>
                  <a:pt x="29308" y="383101"/>
                </a:lnTo>
                <a:lnTo>
                  <a:pt x="440" y="383101"/>
                </a:lnTo>
                <a:lnTo>
                  <a:pt x="0" y="28904"/>
                </a:lnTo>
                <a:lnTo>
                  <a:pt x="28832"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2" name="Freeform: Shape 171">
            <a:extLst>
              <a:ext uri="{FF2B5EF4-FFF2-40B4-BE49-F238E27FC236}">
                <a16:creationId xmlns:a16="http://schemas.microsoft.com/office/drawing/2014/main" id="{97F81447-DAE2-4092-B156-2723E18064A7}"/>
              </a:ext>
            </a:extLst>
          </p:cNvPr>
          <p:cNvSpPr/>
          <p:nvPr userDrawn="1"/>
        </p:nvSpPr>
        <p:spPr>
          <a:xfrm>
            <a:off x="361300" y="6535920"/>
            <a:ext cx="29233" cy="322081"/>
          </a:xfrm>
          <a:custGeom>
            <a:avLst/>
            <a:gdLst>
              <a:gd name="connsiteX0" fmla="*/ 28833 w 29233"/>
              <a:gd name="connsiteY0" fmla="*/ 0 h 322081"/>
              <a:gd name="connsiteX1" fmla="*/ 29233 w 29233"/>
              <a:gd name="connsiteY1" fmla="*/ 322081 h 322081"/>
              <a:gd name="connsiteX2" fmla="*/ 364 w 29233"/>
              <a:gd name="connsiteY2" fmla="*/ 322081 h 322081"/>
              <a:gd name="connsiteX3" fmla="*/ 0 w 29233"/>
              <a:gd name="connsiteY3" fmla="*/ 28904 h 322081"/>
              <a:gd name="connsiteX4" fmla="*/ 28833 w 29233"/>
              <a:gd name="connsiteY4" fmla="*/ 0 h 3220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33" h="322081">
                <a:moveTo>
                  <a:pt x="28833" y="0"/>
                </a:moveTo>
                <a:lnTo>
                  <a:pt x="29233" y="322081"/>
                </a:lnTo>
                <a:lnTo>
                  <a:pt x="364" y="322081"/>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1" name="Freeform: Shape 170">
            <a:extLst>
              <a:ext uri="{FF2B5EF4-FFF2-40B4-BE49-F238E27FC236}">
                <a16:creationId xmlns:a16="http://schemas.microsoft.com/office/drawing/2014/main" id="{AB0C8140-456A-4593-9DC3-5A53E63B0CDF}"/>
              </a:ext>
            </a:extLst>
          </p:cNvPr>
          <p:cNvSpPr/>
          <p:nvPr userDrawn="1"/>
        </p:nvSpPr>
        <p:spPr>
          <a:xfrm>
            <a:off x="300431" y="6597740"/>
            <a:ext cx="29959" cy="260260"/>
          </a:xfrm>
          <a:custGeom>
            <a:avLst/>
            <a:gdLst>
              <a:gd name="connsiteX0" fmla="*/ 29636 w 29959"/>
              <a:gd name="connsiteY0" fmla="*/ 0 h 260260"/>
              <a:gd name="connsiteX1" fmla="*/ 29959 w 29959"/>
              <a:gd name="connsiteY1" fmla="*/ 260260 h 260260"/>
              <a:gd name="connsiteX2" fmla="*/ 440 w 29959"/>
              <a:gd name="connsiteY2" fmla="*/ 260260 h 260260"/>
              <a:gd name="connsiteX3" fmla="*/ 0 w 29959"/>
              <a:gd name="connsiteY3" fmla="*/ 28104 h 260260"/>
              <a:gd name="connsiteX4" fmla="*/ 803 w 29959"/>
              <a:gd name="connsiteY4" fmla="*/ 28904 h 260260"/>
              <a:gd name="connsiteX5" fmla="*/ 29636 w 29959"/>
              <a:gd name="connsiteY5" fmla="*/ 0 h 260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959" h="260260">
                <a:moveTo>
                  <a:pt x="29636" y="0"/>
                </a:moveTo>
                <a:lnTo>
                  <a:pt x="29959" y="260260"/>
                </a:lnTo>
                <a:lnTo>
                  <a:pt x="440" y="260260"/>
                </a:lnTo>
                <a:lnTo>
                  <a:pt x="0" y="28104"/>
                </a:lnTo>
                <a:lnTo>
                  <a:pt x="803" y="28904"/>
                </a:lnTo>
                <a:lnTo>
                  <a:pt x="29636"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0" name="Freeform: Shape 169">
            <a:extLst>
              <a:ext uri="{FF2B5EF4-FFF2-40B4-BE49-F238E27FC236}">
                <a16:creationId xmlns:a16="http://schemas.microsoft.com/office/drawing/2014/main" id="{E1411ED6-803D-4C5A-8E92-8EAC28ACA255}"/>
              </a:ext>
            </a:extLst>
          </p:cNvPr>
          <p:cNvSpPr/>
          <p:nvPr userDrawn="1"/>
        </p:nvSpPr>
        <p:spPr>
          <a:xfrm>
            <a:off x="239562" y="6658760"/>
            <a:ext cx="29882" cy="199240"/>
          </a:xfrm>
          <a:custGeom>
            <a:avLst/>
            <a:gdLst>
              <a:gd name="connsiteX0" fmla="*/ 29635 w 29882"/>
              <a:gd name="connsiteY0" fmla="*/ 0 h 199240"/>
              <a:gd name="connsiteX1" fmla="*/ 29882 w 29882"/>
              <a:gd name="connsiteY1" fmla="*/ 199240 h 199240"/>
              <a:gd name="connsiteX2" fmla="*/ 337 w 29882"/>
              <a:gd name="connsiteY2" fmla="*/ 199240 h 199240"/>
              <a:gd name="connsiteX3" fmla="*/ 0 w 29882"/>
              <a:gd name="connsiteY3" fmla="*/ 28103 h 199240"/>
              <a:gd name="connsiteX4" fmla="*/ 803 w 29882"/>
              <a:gd name="connsiteY4" fmla="*/ 28904 h 199240"/>
              <a:gd name="connsiteX5" fmla="*/ 29635 w 29882"/>
              <a:gd name="connsiteY5" fmla="*/ 0 h 199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882" h="199240">
                <a:moveTo>
                  <a:pt x="29635" y="0"/>
                </a:moveTo>
                <a:lnTo>
                  <a:pt x="29882" y="199240"/>
                </a:lnTo>
                <a:lnTo>
                  <a:pt x="337" y="199240"/>
                </a:lnTo>
                <a:lnTo>
                  <a:pt x="0" y="28103"/>
                </a:lnTo>
                <a:lnTo>
                  <a:pt x="803" y="28904"/>
                </a:lnTo>
                <a:lnTo>
                  <a:pt x="29635"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9" name="Freeform: Shape 168">
            <a:extLst>
              <a:ext uri="{FF2B5EF4-FFF2-40B4-BE49-F238E27FC236}">
                <a16:creationId xmlns:a16="http://schemas.microsoft.com/office/drawing/2014/main" id="{D3F198DF-8521-45A1-8BAE-4FC70FC420A8}"/>
              </a:ext>
            </a:extLst>
          </p:cNvPr>
          <p:cNvSpPr/>
          <p:nvPr userDrawn="1"/>
        </p:nvSpPr>
        <p:spPr>
          <a:xfrm>
            <a:off x="179494" y="6718178"/>
            <a:ext cx="29006" cy="139823"/>
          </a:xfrm>
          <a:custGeom>
            <a:avLst/>
            <a:gdLst>
              <a:gd name="connsiteX0" fmla="*/ 28832 w 29006"/>
              <a:gd name="connsiteY0" fmla="*/ 0 h 139823"/>
              <a:gd name="connsiteX1" fmla="*/ 29006 w 29006"/>
              <a:gd name="connsiteY1" fmla="*/ 139823 h 139823"/>
              <a:gd name="connsiteX2" fmla="*/ 138 w 29006"/>
              <a:gd name="connsiteY2" fmla="*/ 139823 h 139823"/>
              <a:gd name="connsiteX3" fmla="*/ 0 w 29006"/>
              <a:gd name="connsiteY3" fmla="*/ 28904 h 139823"/>
              <a:gd name="connsiteX4" fmla="*/ 28832 w 29006"/>
              <a:gd name="connsiteY4" fmla="*/ 0 h 1398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006" h="139823">
                <a:moveTo>
                  <a:pt x="28832" y="0"/>
                </a:moveTo>
                <a:lnTo>
                  <a:pt x="29006" y="139823"/>
                </a:lnTo>
                <a:lnTo>
                  <a:pt x="138" y="139823"/>
                </a:lnTo>
                <a:lnTo>
                  <a:pt x="0" y="28904"/>
                </a:lnTo>
                <a:lnTo>
                  <a:pt x="28832"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8" name="Freeform: Shape 167">
            <a:extLst>
              <a:ext uri="{FF2B5EF4-FFF2-40B4-BE49-F238E27FC236}">
                <a16:creationId xmlns:a16="http://schemas.microsoft.com/office/drawing/2014/main" id="{AAA80212-BA6E-448F-BA91-287462E1D34C}"/>
              </a:ext>
            </a:extLst>
          </p:cNvPr>
          <p:cNvSpPr/>
          <p:nvPr userDrawn="1"/>
        </p:nvSpPr>
        <p:spPr>
          <a:xfrm>
            <a:off x="118626" y="6779198"/>
            <a:ext cx="28931" cy="78803"/>
          </a:xfrm>
          <a:custGeom>
            <a:avLst/>
            <a:gdLst>
              <a:gd name="connsiteX0" fmla="*/ 28833 w 28931"/>
              <a:gd name="connsiteY0" fmla="*/ 0 h 78803"/>
              <a:gd name="connsiteX1" fmla="*/ 28931 w 28931"/>
              <a:gd name="connsiteY1" fmla="*/ 78803 h 78803"/>
              <a:gd name="connsiteX2" fmla="*/ 62 w 28931"/>
              <a:gd name="connsiteY2" fmla="*/ 78803 h 78803"/>
              <a:gd name="connsiteX3" fmla="*/ 0 w 28931"/>
              <a:gd name="connsiteY3" fmla="*/ 28904 h 78803"/>
              <a:gd name="connsiteX4" fmla="*/ 28833 w 28931"/>
              <a:gd name="connsiteY4" fmla="*/ 0 h 788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31" h="78803">
                <a:moveTo>
                  <a:pt x="28833" y="0"/>
                </a:moveTo>
                <a:lnTo>
                  <a:pt x="28931" y="78803"/>
                </a:lnTo>
                <a:lnTo>
                  <a:pt x="62" y="78803"/>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7" name="Freeform: Shape 166">
            <a:extLst>
              <a:ext uri="{FF2B5EF4-FFF2-40B4-BE49-F238E27FC236}">
                <a16:creationId xmlns:a16="http://schemas.microsoft.com/office/drawing/2014/main" id="{5B8EBCCB-B7E3-4837-AA61-44D0A400EC96}"/>
              </a:ext>
            </a:extLst>
          </p:cNvPr>
          <p:cNvSpPr/>
          <p:nvPr userDrawn="1"/>
        </p:nvSpPr>
        <p:spPr>
          <a:xfrm>
            <a:off x="70452" y="6841018"/>
            <a:ext cx="16961" cy="16982"/>
          </a:xfrm>
          <a:custGeom>
            <a:avLst/>
            <a:gdLst>
              <a:gd name="connsiteX0" fmla="*/ 16940 w 16961"/>
              <a:gd name="connsiteY0" fmla="*/ 0 h 16982"/>
              <a:gd name="connsiteX1" fmla="*/ 16961 w 16961"/>
              <a:gd name="connsiteY1" fmla="*/ 16982 h 16982"/>
              <a:gd name="connsiteX2" fmla="*/ 0 w 16961"/>
              <a:gd name="connsiteY2" fmla="*/ 16982 h 16982"/>
              <a:gd name="connsiteX3" fmla="*/ 16940 w 16961"/>
              <a:gd name="connsiteY3" fmla="*/ 0 h 16982"/>
            </a:gdLst>
            <a:ahLst/>
            <a:cxnLst>
              <a:cxn ang="0">
                <a:pos x="connsiteX0" y="connsiteY0"/>
              </a:cxn>
              <a:cxn ang="0">
                <a:pos x="connsiteX1" y="connsiteY1"/>
              </a:cxn>
              <a:cxn ang="0">
                <a:pos x="connsiteX2" y="connsiteY2"/>
              </a:cxn>
              <a:cxn ang="0">
                <a:pos x="connsiteX3" y="connsiteY3"/>
              </a:cxn>
            </a:cxnLst>
            <a:rect l="l" t="t" r="r" b="b"/>
            <a:pathLst>
              <a:path w="16961" h="16982">
                <a:moveTo>
                  <a:pt x="16940" y="0"/>
                </a:moveTo>
                <a:lnTo>
                  <a:pt x="16961" y="16982"/>
                </a:lnTo>
                <a:lnTo>
                  <a:pt x="0" y="16982"/>
                </a:lnTo>
                <a:lnTo>
                  <a:pt x="1694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9" name="Date Placeholder 3">
            <a:extLst>
              <a:ext uri="{FF2B5EF4-FFF2-40B4-BE49-F238E27FC236}">
                <a16:creationId xmlns:a16="http://schemas.microsoft.com/office/drawing/2014/main" id="{5A56B3AA-5CA2-4004-8F95-11FD7B895DAE}"/>
              </a:ext>
            </a:extLst>
          </p:cNvPr>
          <p:cNvSpPr>
            <a:spLocks noGrp="1"/>
          </p:cNvSpPr>
          <p:nvPr>
            <p:ph type="dt" sz="half" idx="10"/>
          </p:nvPr>
        </p:nvSpPr>
        <p:spPr>
          <a:xfrm>
            <a:off x="4937760" y="6353175"/>
            <a:ext cx="1097280" cy="365125"/>
          </a:xfrm>
        </p:spPr>
        <p:txBody>
          <a:bodyPr/>
          <a:lstStyle>
            <a:lvl1pPr>
              <a:defRPr>
                <a:solidFill>
                  <a:schemeClr val="tx1">
                    <a:lumMod val="75000"/>
                    <a:lumOff val="25000"/>
                  </a:schemeClr>
                </a:solidFill>
              </a:defRPr>
            </a:lvl1pPr>
          </a:lstStyle>
          <a:p>
            <a:r>
              <a:rPr lang="en-US" dirty="0"/>
              <a:t>20XX</a:t>
            </a:r>
          </a:p>
        </p:txBody>
      </p:sp>
      <p:sp>
        <p:nvSpPr>
          <p:cNvPr id="210" name="Footer Placeholder 4">
            <a:extLst>
              <a:ext uri="{FF2B5EF4-FFF2-40B4-BE49-F238E27FC236}">
                <a16:creationId xmlns:a16="http://schemas.microsoft.com/office/drawing/2014/main" id="{07D92F37-472D-4CCB-AA97-FA42E56079C7}"/>
              </a:ext>
            </a:extLst>
          </p:cNvPr>
          <p:cNvSpPr>
            <a:spLocks noGrp="1"/>
          </p:cNvSpPr>
          <p:nvPr>
            <p:ph type="ftr" sz="quarter" idx="11"/>
          </p:nvPr>
        </p:nvSpPr>
        <p:spPr>
          <a:xfrm>
            <a:off x="7436167" y="6350000"/>
            <a:ext cx="2286000" cy="365125"/>
          </a:xfrm>
        </p:spPr>
        <p:txBody>
          <a:bodyPr/>
          <a:lstStyle>
            <a:lvl1pPr>
              <a:defRPr>
                <a:solidFill>
                  <a:schemeClr val="tx1">
                    <a:lumMod val="75000"/>
                    <a:lumOff val="25000"/>
                  </a:schemeClr>
                </a:solidFill>
              </a:defRPr>
            </a:lvl1pPr>
          </a:lstStyle>
          <a:p>
            <a:r>
              <a:rPr lang="en-US" dirty="0"/>
              <a:t>Pitch deck title</a:t>
            </a:r>
          </a:p>
        </p:txBody>
      </p:sp>
      <p:sp>
        <p:nvSpPr>
          <p:cNvPr id="211" name="Slide Number Placeholder 5">
            <a:extLst>
              <a:ext uri="{FF2B5EF4-FFF2-40B4-BE49-F238E27FC236}">
                <a16:creationId xmlns:a16="http://schemas.microsoft.com/office/drawing/2014/main" id="{C0E89FFF-230F-4CBA-A6BC-D887B3FFA51F}"/>
              </a:ext>
            </a:extLst>
          </p:cNvPr>
          <p:cNvSpPr>
            <a:spLocks noGrp="1"/>
          </p:cNvSpPr>
          <p:nvPr>
            <p:ph type="sldNum" sz="quarter" idx="12"/>
          </p:nvPr>
        </p:nvSpPr>
        <p:spPr>
          <a:xfrm>
            <a:off x="11123295" y="6356350"/>
            <a:ext cx="457200" cy="365125"/>
          </a:xfrm>
        </p:spPr>
        <p:txBody>
          <a:bodyPr/>
          <a:lstStyle>
            <a:lvl1pPr>
              <a:defRPr>
                <a:solidFill>
                  <a:schemeClr val="tx1">
                    <a:lumMod val="75000"/>
                    <a:lumOff val="2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4087566611"/>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oblem">
    <p:bg>
      <p:bgPr>
        <a:solidFill>
          <a:schemeClr val="accent6">
            <a:lumMod val="60000"/>
            <a:lumOff val="4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4937760" y="898524"/>
            <a:ext cx="6339840" cy="1325880"/>
          </a:xfrm>
        </p:spPr>
        <p:txBody>
          <a:bodyPr anchor="t" anchorCtr="0"/>
          <a:lstStyle>
            <a:lvl1pPr>
              <a:defRPr cap="all" baseline="0">
                <a:solidFill>
                  <a:schemeClr val="accent1"/>
                </a:solidFill>
              </a:defRPr>
            </a:lvl1pPr>
          </a:lstStyle>
          <a:p>
            <a:r>
              <a:rPr lang="en-US" dirty="0"/>
              <a:t>CLICK TO ADD TITLE</a:t>
            </a:r>
          </a:p>
        </p:txBody>
      </p:sp>
      <p:grpSp>
        <p:nvGrpSpPr>
          <p:cNvPr id="3" name="Group 2">
            <a:extLst>
              <a:ext uri="{FF2B5EF4-FFF2-40B4-BE49-F238E27FC236}">
                <a16:creationId xmlns:a16="http://schemas.microsoft.com/office/drawing/2014/main" id="{AA46EB74-3A91-4DAA-ACF3-FF090B2F7C96}"/>
              </a:ext>
              <a:ext uri="{C183D7F6-B498-43B3-948B-1728B52AA6E4}">
                <adec:decorative xmlns:adec="http://schemas.microsoft.com/office/drawing/2017/decorative" val="1"/>
              </a:ext>
            </a:extLst>
          </p:cNvPr>
          <p:cNvGrpSpPr/>
          <p:nvPr userDrawn="1"/>
        </p:nvGrpSpPr>
        <p:grpSpPr>
          <a:xfrm>
            <a:off x="-193623" y="-983359"/>
            <a:ext cx="5242592" cy="7843456"/>
            <a:chOff x="-193623" y="-983359"/>
            <a:chExt cx="5242592" cy="7843456"/>
          </a:xfrm>
        </p:grpSpPr>
        <p:pic>
          <p:nvPicPr>
            <p:cNvPr id="26" name="Graphic 25">
              <a:extLst>
                <a:ext uri="{FF2B5EF4-FFF2-40B4-BE49-F238E27FC236}">
                  <a16:creationId xmlns:a16="http://schemas.microsoft.com/office/drawing/2014/main" id="{E1BC9BFE-80C0-4DA9-92DB-070C41E412BC}"/>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8097646">
              <a:off x="1569916" y="-983359"/>
              <a:ext cx="2029968" cy="2029968"/>
            </a:xfrm>
            <a:prstGeom prst="rect">
              <a:avLst/>
            </a:prstGeom>
          </p:spPr>
        </p:pic>
        <p:sp>
          <p:nvSpPr>
            <p:cNvPr id="8" name="Rectangle 23">
              <a:extLst>
                <a:ext uri="{FF2B5EF4-FFF2-40B4-BE49-F238E27FC236}">
                  <a16:creationId xmlns:a16="http://schemas.microsoft.com/office/drawing/2014/main" id="{F5ED01E4-35BF-4165-86B2-E3BDFD91DEE3}"/>
                </a:ext>
                <a:ext uri="{C183D7F6-B498-43B3-948B-1728B52AA6E4}">
                  <adec:decorative xmlns:adec="http://schemas.microsoft.com/office/drawing/2017/decorative" val="1"/>
                </a:ext>
              </a:extLst>
            </p:cNvPr>
            <p:cNvSpPr/>
            <p:nvPr userDrawn="1"/>
          </p:nvSpPr>
          <p:spPr>
            <a:xfrm rot="13508190">
              <a:off x="141725" y="458228"/>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Graphic 8">
              <a:extLst>
                <a:ext uri="{FF2B5EF4-FFF2-40B4-BE49-F238E27FC236}">
                  <a16:creationId xmlns:a16="http://schemas.microsoft.com/office/drawing/2014/main" id="{B7E6DD28-C71B-4484-973A-D12A27730009}"/>
                </a:ext>
                <a:ext uri="{C183D7F6-B498-43B3-948B-1728B52AA6E4}">
                  <adec:decorative xmlns:adec="http://schemas.microsoft.com/office/drawing/2017/decorative" val="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8902533">
              <a:off x="1574706" y="1900474"/>
              <a:ext cx="2029968" cy="2029968"/>
            </a:xfrm>
            <a:prstGeom prst="rect">
              <a:avLst/>
            </a:prstGeom>
          </p:spPr>
        </p:pic>
        <p:sp>
          <p:nvSpPr>
            <p:cNvPr id="11" name="Rectangle 23">
              <a:extLst>
                <a:ext uri="{FF2B5EF4-FFF2-40B4-BE49-F238E27FC236}">
                  <a16:creationId xmlns:a16="http://schemas.microsoft.com/office/drawing/2014/main" id="{AB403917-256D-4254-A12F-F8BD19470C42}"/>
                </a:ext>
                <a:ext uri="{C183D7F6-B498-43B3-948B-1728B52AA6E4}">
                  <adec:decorative xmlns:adec="http://schemas.microsoft.com/office/drawing/2017/decorative" val="1"/>
                </a:ext>
              </a:extLst>
            </p:cNvPr>
            <p:cNvSpPr/>
            <p:nvPr userDrawn="1"/>
          </p:nvSpPr>
          <p:spPr>
            <a:xfrm rot="18900000">
              <a:off x="1580257" y="1923515"/>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Graphic 11">
              <a:extLst>
                <a:ext uri="{FF2B5EF4-FFF2-40B4-BE49-F238E27FC236}">
                  <a16:creationId xmlns:a16="http://schemas.microsoft.com/office/drawing/2014/main" id="{EB06A536-5FCB-4761-9EFF-D54BE44B1FD9}"/>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2708786">
              <a:off x="145529" y="3355869"/>
              <a:ext cx="2029968" cy="2029968"/>
            </a:xfrm>
            <a:prstGeom prst="rect">
              <a:avLst/>
            </a:prstGeom>
          </p:spPr>
        </p:pic>
        <p:pic>
          <p:nvPicPr>
            <p:cNvPr id="13" name="Graphic 12">
              <a:extLst>
                <a:ext uri="{FF2B5EF4-FFF2-40B4-BE49-F238E27FC236}">
                  <a16:creationId xmlns:a16="http://schemas.microsoft.com/office/drawing/2014/main" id="{3B73C61F-3D48-4791-8280-D98D2C01E0C1}"/>
                </a:ext>
                <a:ext uri="{C183D7F6-B498-43B3-948B-1728B52AA6E4}">
                  <adec:decorative xmlns:adec="http://schemas.microsoft.com/office/drawing/2017/decorative" val="1"/>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rot="13489227">
              <a:off x="3019001" y="3357927"/>
              <a:ext cx="2029968" cy="2029968"/>
            </a:xfrm>
            <a:prstGeom prst="rect">
              <a:avLst/>
            </a:prstGeom>
          </p:spPr>
        </p:pic>
        <p:grpSp>
          <p:nvGrpSpPr>
            <p:cNvPr id="21" name="Group 20">
              <a:extLst>
                <a:ext uri="{FF2B5EF4-FFF2-40B4-BE49-F238E27FC236}">
                  <a16:creationId xmlns:a16="http://schemas.microsoft.com/office/drawing/2014/main" id="{94213EEF-F759-4045-9F53-49C1B4ECED53}"/>
                </a:ext>
                <a:ext uri="{C183D7F6-B498-43B3-948B-1728B52AA6E4}">
                  <adec:decorative xmlns:adec="http://schemas.microsoft.com/office/drawing/2017/decorative" val="1"/>
                </a:ext>
              </a:extLst>
            </p:cNvPr>
            <p:cNvGrpSpPr/>
            <p:nvPr userDrawn="1"/>
          </p:nvGrpSpPr>
          <p:grpSpPr>
            <a:xfrm>
              <a:off x="1159403" y="5806395"/>
              <a:ext cx="2870810" cy="1000774"/>
              <a:chOff x="-13699" y="5839164"/>
              <a:chExt cx="2862790" cy="1000774"/>
            </a:xfrm>
          </p:grpSpPr>
          <p:sp>
            <p:nvSpPr>
              <p:cNvPr id="91" name="Freeform: Shape 90">
                <a:extLst>
                  <a:ext uri="{FF2B5EF4-FFF2-40B4-BE49-F238E27FC236}">
                    <a16:creationId xmlns:a16="http://schemas.microsoft.com/office/drawing/2014/main" id="{2EA4D38A-6ACD-4296-B454-E5BD7EAC7990}"/>
                  </a:ext>
                </a:extLst>
              </p:cNvPr>
              <p:cNvSpPr/>
              <p:nvPr userDrawn="1"/>
            </p:nvSpPr>
            <p:spPr>
              <a:xfrm>
                <a:off x="-13699" y="5839164"/>
                <a:ext cx="2862790" cy="28868"/>
              </a:xfrm>
              <a:custGeom>
                <a:avLst/>
                <a:gdLst>
                  <a:gd name="connsiteX0" fmla="*/ 0 w 2862790"/>
                  <a:gd name="connsiteY0" fmla="*/ 0 h 28868"/>
                  <a:gd name="connsiteX1" fmla="*/ 2862790 w 2862790"/>
                  <a:gd name="connsiteY1" fmla="*/ 0 h 28868"/>
                  <a:gd name="connsiteX2" fmla="*/ 2833921 w 2862790"/>
                  <a:gd name="connsiteY2" fmla="*/ 28868 h 28868"/>
                  <a:gd name="connsiteX3" fmla="*/ 28868 w 2862790"/>
                  <a:gd name="connsiteY3" fmla="*/ 28868 h 28868"/>
                  <a:gd name="connsiteX4" fmla="*/ 0 w 2862790"/>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62790" h="28868">
                    <a:moveTo>
                      <a:pt x="0" y="0"/>
                    </a:moveTo>
                    <a:lnTo>
                      <a:pt x="2862790" y="0"/>
                    </a:lnTo>
                    <a:lnTo>
                      <a:pt x="2833921"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0" name="Freeform: Shape 89">
                <a:extLst>
                  <a:ext uri="{FF2B5EF4-FFF2-40B4-BE49-F238E27FC236}">
                    <a16:creationId xmlns:a16="http://schemas.microsoft.com/office/drawing/2014/main" id="{74E32D04-F635-443B-B642-A509F0473CB5}"/>
                  </a:ext>
                </a:extLst>
              </p:cNvPr>
              <p:cNvSpPr/>
              <p:nvPr userDrawn="1"/>
            </p:nvSpPr>
            <p:spPr>
              <a:xfrm>
                <a:off x="47246" y="5900109"/>
                <a:ext cx="2740900" cy="28868"/>
              </a:xfrm>
              <a:custGeom>
                <a:avLst/>
                <a:gdLst>
                  <a:gd name="connsiteX0" fmla="*/ 0 w 2740900"/>
                  <a:gd name="connsiteY0" fmla="*/ 0 h 28868"/>
                  <a:gd name="connsiteX1" fmla="*/ 2740900 w 2740900"/>
                  <a:gd name="connsiteY1" fmla="*/ 0 h 28868"/>
                  <a:gd name="connsiteX2" fmla="*/ 2712032 w 2740900"/>
                  <a:gd name="connsiteY2" fmla="*/ 28868 h 28868"/>
                  <a:gd name="connsiteX3" fmla="*/ 28868 w 2740900"/>
                  <a:gd name="connsiteY3" fmla="*/ 28868 h 28868"/>
                  <a:gd name="connsiteX4" fmla="*/ 0 w 2740900"/>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0900" h="28868">
                    <a:moveTo>
                      <a:pt x="0" y="0"/>
                    </a:moveTo>
                    <a:lnTo>
                      <a:pt x="2740900" y="0"/>
                    </a:lnTo>
                    <a:lnTo>
                      <a:pt x="2712032"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9" name="Freeform: Shape 88">
                <a:extLst>
                  <a:ext uri="{FF2B5EF4-FFF2-40B4-BE49-F238E27FC236}">
                    <a16:creationId xmlns:a16="http://schemas.microsoft.com/office/drawing/2014/main" id="{C95F7659-0C0B-4798-8392-E6B36B62DEA4}"/>
                  </a:ext>
                </a:extLst>
              </p:cNvPr>
              <p:cNvSpPr/>
              <p:nvPr userDrawn="1"/>
            </p:nvSpPr>
            <p:spPr>
              <a:xfrm>
                <a:off x="108992" y="5960251"/>
                <a:ext cx="2619012" cy="29671"/>
              </a:xfrm>
              <a:custGeom>
                <a:avLst/>
                <a:gdLst>
                  <a:gd name="connsiteX0" fmla="*/ 0 w 2619012"/>
                  <a:gd name="connsiteY0" fmla="*/ 0 h 29671"/>
                  <a:gd name="connsiteX1" fmla="*/ 2619012 w 2619012"/>
                  <a:gd name="connsiteY1" fmla="*/ 0 h 29671"/>
                  <a:gd name="connsiteX2" fmla="*/ 2590143 w 2619012"/>
                  <a:gd name="connsiteY2" fmla="*/ 28868 h 29671"/>
                  <a:gd name="connsiteX3" fmla="*/ 28067 w 2619012"/>
                  <a:gd name="connsiteY3" fmla="*/ 29671 h 29671"/>
                  <a:gd name="connsiteX4" fmla="*/ 28869 w 2619012"/>
                  <a:gd name="connsiteY4" fmla="*/ 28869 h 29671"/>
                  <a:gd name="connsiteX5" fmla="*/ 0 w 2619012"/>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9012" h="29671">
                    <a:moveTo>
                      <a:pt x="0" y="0"/>
                    </a:moveTo>
                    <a:lnTo>
                      <a:pt x="2619012" y="0"/>
                    </a:lnTo>
                    <a:lnTo>
                      <a:pt x="2590143" y="28868"/>
                    </a:lnTo>
                    <a:lnTo>
                      <a:pt x="28067" y="29671"/>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8" name="Freeform: Shape 87">
                <a:extLst>
                  <a:ext uri="{FF2B5EF4-FFF2-40B4-BE49-F238E27FC236}">
                    <a16:creationId xmlns:a16="http://schemas.microsoft.com/office/drawing/2014/main" id="{ABB69ABA-A9D2-4649-A1AB-E12AA2D2C8E7}"/>
                  </a:ext>
                </a:extLst>
              </p:cNvPr>
              <p:cNvSpPr/>
              <p:nvPr userDrawn="1"/>
            </p:nvSpPr>
            <p:spPr>
              <a:xfrm>
                <a:off x="169937" y="6021196"/>
                <a:ext cx="2497122" cy="29670"/>
              </a:xfrm>
              <a:custGeom>
                <a:avLst/>
                <a:gdLst>
                  <a:gd name="connsiteX0" fmla="*/ 0 w 2497122"/>
                  <a:gd name="connsiteY0" fmla="*/ 0 h 29670"/>
                  <a:gd name="connsiteX1" fmla="*/ 2497122 w 2497122"/>
                  <a:gd name="connsiteY1" fmla="*/ 0 h 29670"/>
                  <a:gd name="connsiteX2" fmla="*/ 2468254 w 2497122"/>
                  <a:gd name="connsiteY2" fmla="*/ 28868 h 29670"/>
                  <a:gd name="connsiteX3" fmla="*/ 28066 w 2497122"/>
                  <a:gd name="connsiteY3" fmla="*/ 29670 h 29670"/>
                  <a:gd name="connsiteX4" fmla="*/ 28868 w 2497122"/>
                  <a:gd name="connsiteY4" fmla="*/ 28868 h 29670"/>
                  <a:gd name="connsiteX5" fmla="*/ 0 w 2497122"/>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97122" h="29670">
                    <a:moveTo>
                      <a:pt x="0" y="0"/>
                    </a:moveTo>
                    <a:lnTo>
                      <a:pt x="2497122" y="0"/>
                    </a:lnTo>
                    <a:lnTo>
                      <a:pt x="2468254"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7" name="Freeform: Shape 86">
                <a:extLst>
                  <a:ext uri="{FF2B5EF4-FFF2-40B4-BE49-F238E27FC236}">
                    <a16:creationId xmlns:a16="http://schemas.microsoft.com/office/drawing/2014/main" id="{8B88CE23-E34F-470C-8C56-46C08322365F}"/>
                  </a:ext>
                </a:extLst>
              </p:cNvPr>
              <p:cNvSpPr/>
              <p:nvPr userDrawn="1"/>
            </p:nvSpPr>
            <p:spPr>
              <a:xfrm>
                <a:off x="229279" y="6082140"/>
                <a:ext cx="2376837" cy="28869"/>
              </a:xfrm>
              <a:custGeom>
                <a:avLst/>
                <a:gdLst>
                  <a:gd name="connsiteX0" fmla="*/ 0 w 2376837"/>
                  <a:gd name="connsiteY0" fmla="*/ 0 h 28869"/>
                  <a:gd name="connsiteX1" fmla="*/ 2376837 w 2376837"/>
                  <a:gd name="connsiteY1" fmla="*/ 0 h 28869"/>
                  <a:gd name="connsiteX2" fmla="*/ 2347968 w 2376837"/>
                  <a:gd name="connsiteY2" fmla="*/ 28868 h 28869"/>
                  <a:gd name="connsiteX3" fmla="*/ 28868 w 2376837"/>
                  <a:gd name="connsiteY3" fmla="*/ 28869 h 28869"/>
                  <a:gd name="connsiteX4" fmla="*/ 0 w 2376837"/>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837" h="28869">
                    <a:moveTo>
                      <a:pt x="0" y="0"/>
                    </a:moveTo>
                    <a:lnTo>
                      <a:pt x="2376837" y="0"/>
                    </a:lnTo>
                    <a:lnTo>
                      <a:pt x="2347968" y="28868"/>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6" name="Freeform: Shape 85">
                <a:extLst>
                  <a:ext uri="{FF2B5EF4-FFF2-40B4-BE49-F238E27FC236}">
                    <a16:creationId xmlns:a16="http://schemas.microsoft.com/office/drawing/2014/main" id="{75BCEDE2-961E-42E0-AF9C-3D070C974007}"/>
                  </a:ext>
                </a:extLst>
              </p:cNvPr>
              <p:cNvSpPr/>
              <p:nvPr userDrawn="1"/>
            </p:nvSpPr>
            <p:spPr>
              <a:xfrm>
                <a:off x="290222" y="6143085"/>
                <a:ext cx="2254948" cy="28868"/>
              </a:xfrm>
              <a:custGeom>
                <a:avLst/>
                <a:gdLst>
                  <a:gd name="connsiteX0" fmla="*/ 0 w 2254948"/>
                  <a:gd name="connsiteY0" fmla="*/ 0 h 28868"/>
                  <a:gd name="connsiteX1" fmla="*/ 2254948 w 2254948"/>
                  <a:gd name="connsiteY1" fmla="*/ 0 h 28868"/>
                  <a:gd name="connsiteX2" fmla="*/ 2226080 w 2254948"/>
                  <a:gd name="connsiteY2" fmla="*/ 28868 h 28868"/>
                  <a:gd name="connsiteX3" fmla="*/ 28868 w 2254948"/>
                  <a:gd name="connsiteY3" fmla="*/ 28868 h 28868"/>
                  <a:gd name="connsiteX4" fmla="*/ 0 w 2254948"/>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4948" h="28868">
                    <a:moveTo>
                      <a:pt x="0" y="0"/>
                    </a:moveTo>
                    <a:lnTo>
                      <a:pt x="2254948" y="0"/>
                    </a:lnTo>
                    <a:lnTo>
                      <a:pt x="2226080"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5" name="Freeform: Shape 84">
                <a:extLst>
                  <a:ext uri="{FF2B5EF4-FFF2-40B4-BE49-F238E27FC236}">
                    <a16:creationId xmlns:a16="http://schemas.microsoft.com/office/drawing/2014/main" id="{FB930397-7A2A-4C50-9EC9-7E3107D065D2}"/>
                  </a:ext>
                </a:extLst>
              </p:cNvPr>
              <p:cNvSpPr/>
              <p:nvPr userDrawn="1"/>
            </p:nvSpPr>
            <p:spPr>
              <a:xfrm>
                <a:off x="351970" y="6203227"/>
                <a:ext cx="2133059" cy="29671"/>
              </a:xfrm>
              <a:custGeom>
                <a:avLst/>
                <a:gdLst>
                  <a:gd name="connsiteX0" fmla="*/ 2133059 w 2133059"/>
                  <a:gd name="connsiteY0" fmla="*/ 0 h 29671"/>
                  <a:gd name="connsiteX1" fmla="*/ 2104190 w 2133059"/>
                  <a:gd name="connsiteY1" fmla="*/ 28869 h 29671"/>
                  <a:gd name="connsiteX2" fmla="*/ 28066 w 2133059"/>
                  <a:gd name="connsiteY2" fmla="*/ 29671 h 29671"/>
                  <a:gd name="connsiteX3" fmla="*/ 28868 w 2133059"/>
                  <a:gd name="connsiteY3" fmla="*/ 28869 h 29671"/>
                  <a:gd name="connsiteX4" fmla="*/ 0 w 2133059"/>
                  <a:gd name="connsiteY4" fmla="*/ 1 h 29671"/>
                  <a:gd name="connsiteX5" fmla="*/ 2133059 w 2133059"/>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33059" h="29671">
                    <a:moveTo>
                      <a:pt x="2133059" y="0"/>
                    </a:moveTo>
                    <a:lnTo>
                      <a:pt x="2104190" y="28869"/>
                    </a:lnTo>
                    <a:lnTo>
                      <a:pt x="28066" y="29671"/>
                    </a:lnTo>
                    <a:lnTo>
                      <a:pt x="28868" y="28869"/>
                    </a:lnTo>
                    <a:lnTo>
                      <a:pt x="0" y="1"/>
                    </a:lnTo>
                    <a:lnTo>
                      <a:pt x="2133059"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4" name="Freeform: Shape 83">
                <a:extLst>
                  <a:ext uri="{FF2B5EF4-FFF2-40B4-BE49-F238E27FC236}">
                    <a16:creationId xmlns:a16="http://schemas.microsoft.com/office/drawing/2014/main" id="{8CA98174-D81B-4241-92F9-D0D2028FFEA9}"/>
                  </a:ext>
                </a:extLst>
              </p:cNvPr>
              <p:cNvSpPr/>
              <p:nvPr userDrawn="1"/>
            </p:nvSpPr>
            <p:spPr>
              <a:xfrm>
                <a:off x="411310" y="6264172"/>
                <a:ext cx="2012774" cy="28868"/>
              </a:xfrm>
              <a:custGeom>
                <a:avLst/>
                <a:gdLst>
                  <a:gd name="connsiteX0" fmla="*/ 0 w 2012774"/>
                  <a:gd name="connsiteY0" fmla="*/ 0 h 28868"/>
                  <a:gd name="connsiteX1" fmla="*/ 2012774 w 2012774"/>
                  <a:gd name="connsiteY1" fmla="*/ 0 h 28868"/>
                  <a:gd name="connsiteX2" fmla="*/ 1983905 w 2012774"/>
                  <a:gd name="connsiteY2" fmla="*/ 28868 h 28868"/>
                  <a:gd name="connsiteX3" fmla="*/ 28868 w 2012774"/>
                  <a:gd name="connsiteY3" fmla="*/ 28868 h 28868"/>
                  <a:gd name="connsiteX4" fmla="*/ 0 w 2012774"/>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2774" h="28868">
                    <a:moveTo>
                      <a:pt x="0" y="0"/>
                    </a:moveTo>
                    <a:lnTo>
                      <a:pt x="2012774" y="0"/>
                    </a:lnTo>
                    <a:lnTo>
                      <a:pt x="1983905"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3" name="Freeform: Shape 82">
                <a:extLst>
                  <a:ext uri="{FF2B5EF4-FFF2-40B4-BE49-F238E27FC236}">
                    <a16:creationId xmlns:a16="http://schemas.microsoft.com/office/drawing/2014/main" id="{E4CE4FB8-5E60-4288-B2FA-CF9316ED449F}"/>
                  </a:ext>
                </a:extLst>
              </p:cNvPr>
              <p:cNvSpPr/>
              <p:nvPr userDrawn="1"/>
            </p:nvSpPr>
            <p:spPr>
              <a:xfrm>
                <a:off x="472255" y="6325117"/>
                <a:ext cx="1890884" cy="28868"/>
              </a:xfrm>
              <a:custGeom>
                <a:avLst/>
                <a:gdLst>
                  <a:gd name="connsiteX0" fmla="*/ 0 w 1890884"/>
                  <a:gd name="connsiteY0" fmla="*/ 0 h 28868"/>
                  <a:gd name="connsiteX1" fmla="*/ 1890884 w 1890884"/>
                  <a:gd name="connsiteY1" fmla="*/ 0 h 28868"/>
                  <a:gd name="connsiteX2" fmla="*/ 1862016 w 1890884"/>
                  <a:gd name="connsiteY2" fmla="*/ 28868 h 28868"/>
                  <a:gd name="connsiteX3" fmla="*/ 28868 w 1890884"/>
                  <a:gd name="connsiteY3" fmla="*/ 28868 h 28868"/>
                  <a:gd name="connsiteX4" fmla="*/ 0 w 1890884"/>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0884" h="28868">
                    <a:moveTo>
                      <a:pt x="0" y="0"/>
                    </a:moveTo>
                    <a:lnTo>
                      <a:pt x="1890884" y="0"/>
                    </a:lnTo>
                    <a:lnTo>
                      <a:pt x="1862016"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2" name="Freeform: Shape 81">
                <a:extLst>
                  <a:ext uri="{FF2B5EF4-FFF2-40B4-BE49-F238E27FC236}">
                    <a16:creationId xmlns:a16="http://schemas.microsoft.com/office/drawing/2014/main" id="{6F69FE5C-0AF0-42F6-A721-9E2244C967AA}"/>
                  </a:ext>
                </a:extLst>
              </p:cNvPr>
              <p:cNvSpPr/>
              <p:nvPr userDrawn="1"/>
            </p:nvSpPr>
            <p:spPr>
              <a:xfrm>
                <a:off x="533199" y="6386061"/>
                <a:ext cx="1768996" cy="28869"/>
              </a:xfrm>
              <a:custGeom>
                <a:avLst/>
                <a:gdLst>
                  <a:gd name="connsiteX0" fmla="*/ 0 w 1768996"/>
                  <a:gd name="connsiteY0" fmla="*/ 0 h 28869"/>
                  <a:gd name="connsiteX1" fmla="*/ 1768996 w 1768996"/>
                  <a:gd name="connsiteY1" fmla="*/ 0 h 28869"/>
                  <a:gd name="connsiteX2" fmla="*/ 1740128 w 1768996"/>
                  <a:gd name="connsiteY2" fmla="*/ 28868 h 28869"/>
                  <a:gd name="connsiteX3" fmla="*/ 28869 w 1768996"/>
                  <a:gd name="connsiteY3" fmla="*/ 28869 h 28869"/>
                  <a:gd name="connsiteX4" fmla="*/ 0 w 1768996"/>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8996" h="28869">
                    <a:moveTo>
                      <a:pt x="0" y="0"/>
                    </a:moveTo>
                    <a:lnTo>
                      <a:pt x="1768996" y="0"/>
                    </a:lnTo>
                    <a:lnTo>
                      <a:pt x="1740128"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1" name="Freeform: Shape 80">
                <a:extLst>
                  <a:ext uri="{FF2B5EF4-FFF2-40B4-BE49-F238E27FC236}">
                    <a16:creationId xmlns:a16="http://schemas.microsoft.com/office/drawing/2014/main" id="{E8311083-D41B-4770-B6A9-AFA83AAF2885}"/>
                  </a:ext>
                </a:extLst>
              </p:cNvPr>
              <p:cNvSpPr/>
              <p:nvPr userDrawn="1"/>
            </p:nvSpPr>
            <p:spPr>
              <a:xfrm>
                <a:off x="594946" y="6446204"/>
                <a:ext cx="1647106" cy="29670"/>
              </a:xfrm>
              <a:custGeom>
                <a:avLst/>
                <a:gdLst>
                  <a:gd name="connsiteX0" fmla="*/ 0 w 1647106"/>
                  <a:gd name="connsiteY0" fmla="*/ 0 h 29670"/>
                  <a:gd name="connsiteX1" fmla="*/ 1647106 w 1647106"/>
                  <a:gd name="connsiteY1" fmla="*/ 0 h 29670"/>
                  <a:gd name="connsiteX2" fmla="*/ 1618238 w 1647106"/>
                  <a:gd name="connsiteY2" fmla="*/ 28868 h 29670"/>
                  <a:gd name="connsiteX3" fmla="*/ 28066 w 1647106"/>
                  <a:gd name="connsiteY3" fmla="*/ 29670 h 29670"/>
                  <a:gd name="connsiteX4" fmla="*/ 28868 w 1647106"/>
                  <a:gd name="connsiteY4" fmla="*/ 28868 h 29670"/>
                  <a:gd name="connsiteX5" fmla="*/ 0 w 1647106"/>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47106" h="29670">
                    <a:moveTo>
                      <a:pt x="0" y="0"/>
                    </a:moveTo>
                    <a:lnTo>
                      <a:pt x="1647106" y="0"/>
                    </a:lnTo>
                    <a:lnTo>
                      <a:pt x="1618238"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0" name="Freeform: Shape 79">
                <a:extLst>
                  <a:ext uri="{FF2B5EF4-FFF2-40B4-BE49-F238E27FC236}">
                    <a16:creationId xmlns:a16="http://schemas.microsoft.com/office/drawing/2014/main" id="{730A62EE-9416-445D-B0B2-018F008614B8}"/>
                  </a:ext>
                </a:extLst>
              </p:cNvPr>
              <p:cNvSpPr/>
              <p:nvPr userDrawn="1"/>
            </p:nvSpPr>
            <p:spPr>
              <a:xfrm>
                <a:off x="654287" y="6507148"/>
                <a:ext cx="1526821" cy="28869"/>
              </a:xfrm>
              <a:custGeom>
                <a:avLst/>
                <a:gdLst>
                  <a:gd name="connsiteX0" fmla="*/ 0 w 1526821"/>
                  <a:gd name="connsiteY0" fmla="*/ 0 h 28869"/>
                  <a:gd name="connsiteX1" fmla="*/ 1526821 w 1526821"/>
                  <a:gd name="connsiteY1" fmla="*/ 0 h 28869"/>
                  <a:gd name="connsiteX2" fmla="*/ 1497952 w 1526821"/>
                  <a:gd name="connsiteY2" fmla="*/ 28868 h 28869"/>
                  <a:gd name="connsiteX3" fmla="*/ 28868 w 1526821"/>
                  <a:gd name="connsiteY3" fmla="*/ 28869 h 28869"/>
                  <a:gd name="connsiteX4" fmla="*/ 0 w 1526821"/>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6821" h="28869">
                    <a:moveTo>
                      <a:pt x="0" y="0"/>
                    </a:moveTo>
                    <a:lnTo>
                      <a:pt x="1526821" y="0"/>
                    </a:lnTo>
                    <a:lnTo>
                      <a:pt x="1497952" y="28868"/>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9" name="Freeform: Shape 78">
                <a:extLst>
                  <a:ext uri="{FF2B5EF4-FFF2-40B4-BE49-F238E27FC236}">
                    <a16:creationId xmlns:a16="http://schemas.microsoft.com/office/drawing/2014/main" id="{4A92E211-EBEF-4E62-97FD-46ECC42436DF}"/>
                  </a:ext>
                </a:extLst>
              </p:cNvPr>
              <p:cNvSpPr/>
              <p:nvPr userDrawn="1"/>
            </p:nvSpPr>
            <p:spPr>
              <a:xfrm>
                <a:off x="715231" y="6568093"/>
                <a:ext cx="1404932" cy="28868"/>
              </a:xfrm>
              <a:custGeom>
                <a:avLst/>
                <a:gdLst>
                  <a:gd name="connsiteX0" fmla="*/ 0 w 1404932"/>
                  <a:gd name="connsiteY0" fmla="*/ 0 h 28868"/>
                  <a:gd name="connsiteX1" fmla="*/ 1404932 w 1404932"/>
                  <a:gd name="connsiteY1" fmla="*/ 0 h 28868"/>
                  <a:gd name="connsiteX2" fmla="*/ 1376064 w 1404932"/>
                  <a:gd name="connsiteY2" fmla="*/ 28868 h 28868"/>
                  <a:gd name="connsiteX3" fmla="*/ 28868 w 1404932"/>
                  <a:gd name="connsiteY3" fmla="*/ 28868 h 28868"/>
                  <a:gd name="connsiteX4" fmla="*/ 0 w 1404932"/>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4932" h="28868">
                    <a:moveTo>
                      <a:pt x="0" y="0"/>
                    </a:moveTo>
                    <a:lnTo>
                      <a:pt x="1404932" y="0"/>
                    </a:lnTo>
                    <a:lnTo>
                      <a:pt x="1376064"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8" name="Freeform: Shape 77">
                <a:extLst>
                  <a:ext uri="{FF2B5EF4-FFF2-40B4-BE49-F238E27FC236}">
                    <a16:creationId xmlns:a16="http://schemas.microsoft.com/office/drawing/2014/main" id="{CC8A63A1-564C-478A-B490-96E1C76014CC}"/>
                  </a:ext>
                </a:extLst>
              </p:cNvPr>
              <p:cNvSpPr/>
              <p:nvPr userDrawn="1"/>
            </p:nvSpPr>
            <p:spPr>
              <a:xfrm>
                <a:off x="776977" y="6628235"/>
                <a:ext cx="1283044" cy="29671"/>
              </a:xfrm>
              <a:custGeom>
                <a:avLst/>
                <a:gdLst>
                  <a:gd name="connsiteX0" fmla="*/ 1283044 w 1283044"/>
                  <a:gd name="connsiteY0" fmla="*/ 0 h 29671"/>
                  <a:gd name="connsiteX1" fmla="*/ 1254175 w 1283044"/>
                  <a:gd name="connsiteY1" fmla="*/ 28869 h 29671"/>
                  <a:gd name="connsiteX2" fmla="*/ 28067 w 1283044"/>
                  <a:gd name="connsiteY2" fmla="*/ 29671 h 29671"/>
                  <a:gd name="connsiteX3" fmla="*/ 28869 w 1283044"/>
                  <a:gd name="connsiteY3" fmla="*/ 28869 h 29671"/>
                  <a:gd name="connsiteX4" fmla="*/ 0 w 1283044"/>
                  <a:gd name="connsiteY4" fmla="*/ 1 h 29671"/>
                  <a:gd name="connsiteX5" fmla="*/ 1283044 w 1283044"/>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3044" h="29671">
                    <a:moveTo>
                      <a:pt x="1283044" y="0"/>
                    </a:moveTo>
                    <a:lnTo>
                      <a:pt x="1254175" y="28869"/>
                    </a:lnTo>
                    <a:lnTo>
                      <a:pt x="28067" y="29671"/>
                    </a:lnTo>
                    <a:lnTo>
                      <a:pt x="28869" y="28869"/>
                    </a:lnTo>
                    <a:lnTo>
                      <a:pt x="0" y="1"/>
                    </a:lnTo>
                    <a:lnTo>
                      <a:pt x="1283044"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7" name="Freeform: Shape 76">
                <a:extLst>
                  <a:ext uri="{FF2B5EF4-FFF2-40B4-BE49-F238E27FC236}">
                    <a16:creationId xmlns:a16="http://schemas.microsoft.com/office/drawing/2014/main" id="{4162FC41-462F-4E99-AACA-F5B9C804FB14}"/>
                  </a:ext>
                </a:extLst>
              </p:cNvPr>
              <p:cNvSpPr/>
              <p:nvPr userDrawn="1"/>
            </p:nvSpPr>
            <p:spPr>
              <a:xfrm>
                <a:off x="837922" y="6689180"/>
                <a:ext cx="1161154" cy="29670"/>
              </a:xfrm>
              <a:custGeom>
                <a:avLst/>
                <a:gdLst>
                  <a:gd name="connsiteX0" fmla="*/ 0 w 1161154"/>
                  <a:gd name="connsiteY0" fmla="*/ 0 h 29670"/>
                  <a:gd name="connsiteX1" fmla="*/ 1161154 w 1161154"/>
                  <a:gd name="connsiteY1" fmla="*/ 0 h 29670"/>
                  <a:gd name="connsiteX2" fmla="*/ 1132285 w 1161154"/>
                  <a:gd name="connsiteY2" fmla="*/ 28868 h 29670"/>
                  <a:gd name="connsiteX3" fmla="*/ 28066 w 1161154"/>
                  <a:gd name="connsiteY3" fmla="*/ 29670 h 29670"/>
                  <a:gd name="connsiteX4" fmla="*/ 28868 w 1161154"/>
                  <a:gd name="connsiteY4" fmla="*/ 28868 h 29670"/>
                  <a:gd name="connsiteX5" fmla="*/ 0 w 1161154"/>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1154" h="29670">
                    <a:moveTo>
                      <a:pt x="0" y="0"/>
                    </a:moveTo>
                    <a:lnTo>
                      <a:pt x="1161154" y="0"/>
                    </a:lnTo>
                    <a:lnTo>
                      <a:pt x="1132285"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6" name="Freeform: Shape 75">
                <a:extLst>
                  <a:ext uri="{FF2B5EF4-FFF2-40B4-BE49-F238E27FC236}">
                    <a16:creationId xmlns:a16="http://schemas.microsoft.com/office/drawing/2014/main" id="{1F9B61AC-B03D-4064-9DE6-9818F53F333C}"/>
                  </a:ext>
                </a:extLst>
              </p:cNvPr>
              <p:cNvSpPr/>
              <p:nvPr userDrawn="1"/>
            </p:nvSpPr>
            <p:spPr>
              <a:xfrm>
                <a:off x="897263" y="6750124"/>
                <a:ext cx="1040868" cy="28869"/>
              </a:xfrm>
              <a:custGeom>
                <a:avLst/>
                <a:gdLst>
                  <a:gd name="connsiteX0" fmla="*/ 0 w 1040868"/>
                  <a:gd name="connsiteY0" fmla="*/ 0 h 28869"/>
                  <a:gd name="connsiteX1" fmla="*/ 1040868 w 1040868"/>
                  <a:gd name="connsiteY1" fmla="*/ 0 h 28869"/>
                  <a:gd name="connsiteX2" fmla="*/ 1012000 w 1040868"/>
                  <a:gd name="connsiteY2" fmla="*/ 28869 h 28869"/>
                  <a:gd name="connsiteX3" fmla="*/ 28868 w 1040868"/>
                  <a:gd name="connsiteY3" fmla="*/ 28869 h 28869"/>
                  <a:gd name="connsiteX4" fmla="*/ 0 w 1040868"/>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0868" h="28869">
                    <a:moveTo>
                      <a:pt x="0" y="0"/>
                    </a:moveTo>
                    <a:lnTo>
                      <a:pt x="1040868" y="0"/>
                    </a:lnTo>
                    <a:lnTo>
                      <a:pt x="1012000" y="28869"/>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3" name="Freeform: Shape 72">
                <a:extLst>
                  <a:ext uri="{FF2B5EF4-FFF2-40B4-BE49-F238E27FC236}">
                    <a16:creationId xmlns:a16="http://schemas.microsoft.com/office/drawing/2014/main" id="{C104BA00-790F-438D-AC93-117E23CF2099}"/>
                  </a:ext>
                </a:extLst>
              </p:cNvPr>
              <p:cNvSpPr/>
              <p:nvPr userDrawn="1"/>
            </p:nvSpPr>
            <p:spPr>
              <a:xfrm>
                <a:off x="958207" y="6811069"/>
                <a:ext cx="918980" cy="28869"/>
              </a:xfrm>
              <a:custGeom>
                <a:avLst/>
                <a:gdLst>
                  <a:gd name="connsiteX0" fmla="*/ 0 w 918980"/>
                  <a:gd name="connsiteY0" fmla="*/ 0 h 28869"/>
                  <a:gd name="connsiteX1" fmla="*/ 918980 w 918980"/>
                  <a:gd name="connsiteY1" fmla="*/ 0 h 28869"/>
                  <a:gd name="connsiteX2" fmla="*/ 890112 w 918980"/>
                  <a:gd name="connsiteY2" fmla="*/ 28868 h 28869"/>
                  <a:gd name="connsiteX3" fmla="*/ 28869 w 918980"/>
                  <a:gd name="connsiteY3" fmla="*/ 28869 h 28869"/>
                  <a:gd name="connsiteX4" fmla="*/ 0 w 918980"/>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980" h="28869">
                    <a:moveTo>
                      <a:pt x="0" y="0"/>
                    </a:moveTo>
                    <a:lnTo>
                      <a:pt x="918980" y="0"/>
                    </a:lnTo>
                    <a:lnTo>
                      <a:pt x="890112"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101" name="Freeform: Shape 100">
              <a:extLst>
                <a:ext uri="{FF2B5EF4-FFF2-40B4-BE49-F238E27FC236}">
                  <a16:creationId xmlns:a16="http://schemas.microsoft.com/office/drawing/2014/main" id="{788A3CD7-1915-41CF-9FB5-E6FEDCA8F19C}"/>
                </a:ext>
                <a:ext uri="{C183D7F6-B498-43B3-948B-1728B52AA6E4}">
                  <adec:decorative xmlns:adec="http://schemas.microsoft.com/office/drawing/2017/decorative" val="1"/>
                </a:ext>
              </a:extLst>
            </p:cNvPr>
            <p:cNvSpPr/>
            <p:nvPr userDrawn="1"/>
          </p:nvSpPr>
          <p:spPr>
            <a:xfrm>
              <a:off x="2960473" y="5801762"/>
              <a:ext cx="1075475" cy="1058335"/>
            </a:xfrm>
            <a:custGeom>
              <a:avLst/>
              <a:gdLst>
                <a:gd name="connsiteX0" fmla="*/ 1062720 w 1062720"/>
                <a:gd name="connsiteY0" fmla="*/ 0 h 1062720"/>
                <a:gd name="connsiteX1" fmla="*/ 1062720 w 1062720"/>
                <a:gd name="connsiteY1" fmla="*/ 1062720 h 1062720"/>
                <a:gd name="connsiteX2" fmla="*/ 0 w 1062720"/>
                <a:gd name="connsiteY2" fmla="*/ 1062720 h 1062720"/>
                <a:gd name="connsiteX3" fmla="*/ 1062720 w 1062720"/>
                <a:gd name="connsiteY3" fmla="*/ 0 h 1062720"/>
              </a:gdLst>
              <a:ahLst/>
              <a:cxnLst>
                <a:cxn ang="0">
                  <a:pos x="connsiteX0" y="connsiteY0"/>
                </a:cxn>
                <a:cxn ang="0">
                  <a:pos x="connsiteX1" y="connsiteY1"/>
                </a:cxn>
                <a:cxn ang="0">
                  <a:pos x="connsiteX2" y="connsiteY2"/>
                </a:cxn>
                <a:cxn ang="0">
                  <a:pos x="connsiteX3" y="connsiteY3"/>
                </a:cxn>
              </a:cxnLst>
              <a:rect l="l" t="t" r="r" b="b"/>
              <a:pathLst>
                <a:path w="1062720" h="1062720">
                  <a:moveTo>
                    <a:pt x="1062720" y="0"/>
                  </a:moveTo>
                  <a:lnTo>
                    <a:pt x="1062720" y="1062720"/>
                  </a:lnTo>
                  <a:lnTo>
                    <a:pt x="0" y="1062720"/>
                  </a:lnTo>
                  <a:lnTo>
                    <a:pt x="106272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3" name="Freeform: Shape 132">
              <a:extLst>
                <a:ext uri="{FF2B5EF4-FFF2-40B4-BE49-F238E27FC236}">
                  <a16:creationId xmlns:a16="http://schemas.microsoft.com/office/drawing/2014/main" id="{3591DEB5-C98C-4EF8-AA57-B8F45C484FF4}"/>
                </a:ext>
                <a:ext uri="{C183D7F6-B498-43B3-948B-1728B52AA6E4}">
                  <adec:decorative xmlns:adec="http://schemas.microsoft.com/office/drawing/2017/decorative" val="1"/>
                </a:ext>
              </a:extLst>
            </p:cNvPr>
            <p:cNvSpPr/>
            <p:nvPr userDrawn="1"/>
          </p:nvSpPr>
          <p:spPr>
            <a:xfrm>
              <a:off x="-7601" y="2930958"/>
              <a:ext cx="1128311" cy="2870805"/>
            </a:xfrm>
            <a:custGeom>
              <a:avLst/>
              <a:gdLst>
                <a:gd name="connsiteX0" fmla="*/ 1128311 w 1128311"/>
                <a:gd name="connsiteY0" fmla="*/ 0 h 2870805"/>
                <a:gd name="connsiteX1" fmla="*/ 1123909 w 1128311"/>
                <a:gd name="connsiteY1" fmla="*/ 2870805 h 2870805"/>
                <a:gd name="connsiteX2" fmla="*/ 0 w 1128311"/>
                <a:gd name="connsiteY2" fmla="*/ 1743443 h 2870805"/>
                <a:gd name="connsiteX3" fmla="*/ 0 w 1128311"/>
                <a:gd name="connsiteY3" fmla="*/ 1124856 h 2870805"/>
                <a:gd name="connsiteX4" fmla="*/ 1128311 w 1128311"/>
                <a:gd name="connsiteY4" fmla="*/ 0 h 28708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8311" h="2870805">
                  <a:moveTo>
                    <a:pt x="1128311" y="0"/>
                  </a:moveTo>
                  <a:lnTo>
                    <a:pt x="1123909" y="2870805"/>
                  </a:lnTo>
                  <a:lnTo>
                    <a:pt x="0" y="1743443"/>
                  </a:lnTo>
                  <a:lnTo>
                    <a:pt x="0" y="1124856"/>
                  </a:lnTo>
                  <a:lnTo>
                    <a:pt x="1128311"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5" name="Freeform: Shape 154">
              <a:extLst>
                <a:ext uri="{FF2B5EF4-FFF2-40B4-BE49-F238E27FC236}">
                  <a16:creationId xmlns:a16="http://schemas.microsoft.com/office/drawing/2014/main" id="{6FFCF0CF-3167-4E3E-BD4A-236ACC247EC0}"/>
                </a:ext>
                <a:ext uri="{C183D7F6-B498-43B3-948B-1728B52AA6E4}">
                  <adec:decorative xmlns:adec="http://schemas.microsoft.com/office/drawing/2017/decorative" val="1"/>
                </a:ext>
              </a:extLst>
            </p:cNvPr>
            <p:cNvSpPr/>
            <p:nvPr/>
          </p:nvSpPr>
          <p:spPr>
            <a:xfrm rot="13500280">
              <a:off x="126341" y="458327"/>
              <a:ext cx="2024298" cy="2024298"/>
            </a:xfrm>
            <a:custGeom>
              <a:avLst/>
              <a:gdLst>
                <a:gd name="connsiteX0" fmla="*/ 2024298 w 2024298"/>
                <a:gd name="connsiteY0" fmla="*/ 2024298 h 2024298"/>
                <a:gd name="connsiteX1" fmla="*/ 0 w 2024298"/>
                <a:gd name="connsiteY1" fmla="*/ 0 h 2024298"/>
                <a:gd name="connsiteX2" fmla="*/ 40826 w 2024298"/>
                <a:gd name="connsiteY2" fmla="*/ 0 h 2024298"/>
                <a:gd name="connsiteX3" fmla="*/ 2024298 w 2024298"/>
                <a:gd name="connsiteY3" fmla="*/ 1983472 h 2024298"/>
                <a:gd name="connsiteX4" fmla="*/ 2024298 w 2024298"/>
                <a:gd name="connsiteY4" fmla="*/ 2024298 h 20242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4298" h="2024298">
                  <a:moveTo>
                    <a:pt x="2024298" y="2024298"/>
                  </a:moveTo>
                  <a:lnTo>
                    <a:pt x="0" y="0"/>
                  </a:lnTo>
                  <a:lnTo>
                    <a:pt x="40826" y="0"/>
                  </a:lnTo>
                  <a:lnTo>
                    <a:pt x="2024298" y="1983472"/>
                  </a:lnTo>
                  <a:lnTo>
                    <a:pt x="2024298" y="2024298"/>
                  </a:lnTo>
                  <a:close/>
                </a:path>
              </a:pathLst>
            </a:custGeom>
            <a:solidFill>
              <a:schemeClr val="tx2"/>
            </a:solidFill>
            <a:ln w="11334" cap="flat">
              <a:noFill/>
              <a:prstDash val="solid"/>
              <a:miter/>
            </a:ln>
          </p:spPr>
          <p:txBody>
            <a:bodyPr rtlCol="0" anchor="ctr"/>
            <a:lstStyle/>
            <a:p>
              <a:endParaRPr lang="en-US" dirty="0"/>
            </a:p>
          </p:txBody>
        </p:sp>
        <p:sp>
          <p:nvSpPr>
            <p:cNvPr id="154" name="Freeform: Shape 153">
              <a:extLst>
                <a:ext uri="{FF2B5EF4-FFF2-40B4-BE49-F238E27FC236}">
                  <a16:creationId xmlns:a16="http://schemas.microsoft.com/office/drawing/2014/main" id="{AB47A61A-6E4C-49A5-A2E8-2410A107CC2A}"/>
                </a:ext>
                <a:ext uri="{C183D7F6-B498-43B3-948B-1728B52AA6E4}">
                  <adec:decorative xmlns:adec="http://schemas.microsoft.com/office/drawing/2017/decorative" val="1"/>
                </a:ext>
              </a:extLst>
            </p:cNvPr>
            <p:cNvSpPr/>
            <p:nvPr/>
          </p:nvSpPr>
          <p:spPr>
            <a:xfrm rot="13500280">
              <a:off x="108491" y="501416"/>
              <a:ext cx="1938109" cy="1938109"/>
            </a:xfrm>
            <a:custGeom>
              <a:avLst/>
              <a:gdLst>
                <a:gd name="connsiteX0" fmla="*/ 1938109 w 1938109"/>
                <a:gd name="connsiteY0" fmla="*/ 1938109 h 1938109"/>
                <a:gd name="connsiteX1" fmla="*/ 0 w 1938109"/>
                <a:gd name="connsiteY1" fmla="*/ 0 h 1938109"/>
                <a:gd name="connsiteX2" fmla="*/ 40826 w 1938109"/>
                <a:gd name="connsiteY2" fmla="*/ 0 h 1938109"/>
                <a:gd name="connsiteX3" fmla="*/ 1938109 w 1938109"/>
                <a:gd name="connsiteY3" fmla="*/ 1897283 h 1938109"/>
                <a:gd name="connsiteX4" fmla="*/ 1938109 w 1938109"/>
                <a:gd name="connsiteY4" fmla="*/ 1938109 h 1938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8109" h="1938109">
                  <a:moveTo>
                    <a:pt x="1938109" y="1938109"/>
                  </a:moveTo>
                  <a:lnTo>
                    <a:pt x="0" y="0"/>
                  </a:lnTo>
                  <a:lnTo>
                    <a:pt x="40826" y="0"/>
                  </a:lnTo>
                  <a:lnTo>
                    <a:pt x="1938109" y="1897283"/>
                  </a:lnTo>
                  <a:lnTo>
                    <a:pt x="1938109" y="1938109"/>
                  </a:lnTo>
                  <a:close/>
                </a:path>
              </a:pathLst>
            </a:custGeom>
            <a:solidFill>
              <a:schemeClr val="tx2"/>
            </a:solidFill>
            <a:ln w="11334" cap="flat">
              <a:noFill/>
              <a:prstDash val="solid"/>
              <a:miter/>
            </a:ln>
          </p:spPr>
          <p:txBody>
            <a:bodyPr rtlCol="0" anchor="ctr"/>
            <a:lstStyle/>
            <a:p>
              <a:endParaRPr lang="en-US" dirty="0"/>
            </a:p>
          </p:txBody>
        </p:sp>
        <p:sp>
          <p:nvSpPr>
            <p:cNvPr id="153" name="Freeform: Shape 152">
              <a:extLst>
                <a:ext uri="{FF2B5EF4-FFF2-40B4-BE49-F238E27FC236}">
                  <a16:creationId xmlns:a16="http://schemas.microsoft.com/office/drawing/2014/main" id="{FC8CDBA7-BF04-4719-8D66-513A71ECCAFF}"/>
                </a:ext>
                <a:ext uri="{C183D7F6-B498-43B3-948B-1728B52AA6E4}">
                  <adec:decorative xmlns:adec="http://schemas.microsoft.com/office/drawing/2017/decorative" val="1"/>
                </a:ext>
              </a:extLst>
            </p:cNvPr>
            <p:cNvSpPr/>
            <p:nvPr/>
          </p:nvSpPr>
          <p:spPr>
            <a:xfrm rot="13500280">
              <a:off x="90475" y="544906"/>
              <a:ext cx="1853055" cy="1851921"/>
            </a:xfrm>
            <a:custGeom>
              <a:avLst/>
              <a:gdLst>
                <a:gd name="connsiteX0" fmla="*/ 1851921 w 1853055"/>
                <a:gd name="connsiteY0" fmla="*/ 1851921 h 1851921"/>
                <a:gd name="connsiteX1" fmla="*/ 0 w 1853055"/>
                <a:gd name="connsiteY1" fmla="*/ 0 h 1851921"/>
                <a:gd name="connsiteX2" fmla="*/ 40826 w 1853055"/>
                <a:gd name="connsiteY2" fmla="*/ 0 h 1851921"/>
                <a:gd name="connsiteX3" fmla="*/ 1853055 w 1853055"/>
                <a:gd name="connsiteY3" fmla="*/ 1811094 h 1851921"/>
                <a:gd name="connsiteX4" fmla="*/ 1851920 w 1853055"/>
                <a:gd name="connsiteY4" fmla="*/ 1811094 h 1851921"/>
                <a:gd name="connsiteX5" fmla="*/ 1851921 w 1853055"/>
                <a:gd name="connsiteY5" fmla="*/ 1851921 h 1851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53055" h="1851921">
                  <a:moveTo>
                    <a:pt x="1851921" y="1851921"/>
                  </a:moveTo>
                  <a:lnTo>
                    <a:pt x="0" y="0"/>
                  </a:lnTo>
                  <a:lnTo>
                    <a:pt x="40826" y="0"/>
                  </a:lnTo>
                  <a:lnTo>
                    <a:pt x="1853055" y="1811094"/>
                  </a:lnTo>
                  <a:lnTo>
                    <a:pt x="1851920" y="1811094"/>
                  </a:lnTo>
                  <a:lnTo>
                    <a:pt x="1851921" y="1851921"/>
                  </a:lnTo>
                  <a:close/>
                </a:path>
              </a:pathLst>
            </a:custGeom>
            <a:solidFill>
              <a:schemeClr val="tx2"/>
            </a:solidFill>
            <a:ln w="11334" cap="flat">
              <a:noFill/>
              <a:prstDash val="solid"/>
              <a:miter/>
            </a:ln>
          </p:spPr>
          <p:txBody>
            <a:bodyPr rtlCol="0" anchor="ctr"/>
            <a:lstStyle/>
            <a:p>
              <a:endParaRPr lang="en-US" dirty="0"/>
            </a:p>
          </p:txBody>
        </p:sp>
        <p:sp>
          <p:nvSpPr>
            <p:cNvPr id="152" name="Freeform: Shape 151">
              <a:extLst>
                <a:ext uri="{FF2B5EF4-FFF2-40B4-BE49-F238E27FC236}">
                  <a16:creationId xmlns:a16="http://schemas.microsoft.com/office/drawing/2014/main" id="{79CDC826-71AB-4245-AC5F-8DC9DB2BBCE0}"/>
                </a:ext>
                <a:ext uri="{C183D7F6-B498-43B3-948B-1728B52AA6E4}">
                  <adec:decorative xmlns:adec="http://schemas.microsoft.com/office/drawing/2017/decorative" val="1"/>
                </a:ext>
              </a:extLst>
            </p:cNvPr>
            <p:cNvSpPr/>
            <p:nvPr/>
          </p:nvSpPr>
          <p:spPr>
            <a:xfrm rot="13500280">
              <a:off x="72624" y="587994"/>
              <a:ext cx="1766866" cy="1765732"/>
            </a:xfrm>
            <a:custGeom>
              <a:avLst/>
              <a:gdLst>
                <a:gd name="connsiteX0" fmla="*/ 1765732 w 1766866"/>
                <a:gd name="connsiteY0" fmla="*/ 1765732 h 1765732"/>
                <a:gd name="connsiteX1" fmla="*/ 0 w 1766866"/>
                <a:gd name="connsiteY1" fmla="*/ 0 h 1765732"/>
                <a:gd name="connsiteX2" fmla="*/ 40826 w 1766866"/>
                <a:gd name="connsiteY2" fmla="*/ 0 h 1765732"/>
                <a:gd name="connsiteX3" fmla="*/ 1766866 w 1766866"/>
                <a:gd name="connsiteY3" fmla="*/ 1724906 h 1765732"/>
                <a:gd name="connsiteX4" fmla="*/ 1765731 w 1766866"/>
                <a:gd name="connsiteY4" fmla="*/ 1724906 h 1765732"/>
                <a:gd name="connsiteX5" fmla="*/ 1765732 w 1766866"/>
                <a:gd name="connsiteY5" fmla="*/ 1765732 h 1765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66866" h="1765732">
                  <a:moveTo>
                    <a:pt x="1765732" y="1765732"/>
                  </a:moveTo>
                  <a:lnTo>
                    <a:pt x="0" y="0"/>
                  </a:lnTo>
                  <a:lnTo>
                    <a:pt x="40826" y="0"/>
                  </a:lnTo>
                  <a:lnTo>
                    <a:pt x="1766866" y="1724906"/>
                  </a:lnTo>
                  <a:lnTo>
                    <a:pt x="1765731" y="1724906"/>
                  </a:lnTo>
                  <a:lnTo>
                    <a:pt x="1765732" y="1765732"/>
                  </a:lnTo>
                  <a:close/>
                </a:path>
              </a:pathLst>
            </a:custGeom>
            <a:solidFill>
              <a:schemeClr val="tx2"/>
            </a:solidFill>
            <a:ln w="11334" cap="flat">
              <a:noFill/>
              <a:prstDash val="solid"/>
              <a:miter/>
            </a:ln>
          </p:spPr>
          <p:txBody>
            <a:bodyPr rtlCol="0" anchor="ctr"/>
            <a:lstStyle/>
            <a:p>
              <a:endParaRPr lang="en-US" dirty="0"/>
            </a:p>
          </p:txBody>
        </p:sp>
        <p:sp>
          <p:nvSpPr>
            <p:cNvPr id="151" name="Freeform: Shape 150">
              <a:extLst>
                <a:ext uri="{FF2B5EF4-FFF2-40B4-BE49-F238E27FC236}">
                  <a16:creationId xmlns:a16="http://schemas.microsoft.com/office/drawing/2014/main" id="{4DE1670F-43B8-4EA8-878C-AC3FF1921E21}"/>
                </a:ext>
                <a:ext uri="{C183D7F6-B498-43B3-948B-1728B52AA6E4}">
                  <adec:decorative xmlns:adec="http://schemas.microsoft.com/office/drawing/2017/decorative" val="1"/>
                </a:ext>
              </a:extLst>
            </p:cNvPr>
            <p:cNvSpPr/>
            <p:nvPr/>
          </p:nvSpPr>
          <p:spPr>
            <a:xfrm rot="13500280">
              <a:off x="55175" y="630117"/>
              <a:ext cx="1680678" cy="1680677"/>
            </a:xfrm>
            <a:custGeom>
              <a:avLst/>
              <a:gdLst>
                <a:gd name="connsiteX0" fmla="*/ 1680678 w 1680678"/>
                <a:gd name="connsiteY0" fmla="*/ 1680677 h 1680677"/>
                <a:gd name="connsiteX1" fmla="*/ 0 w 1680678"/>
                <a:gd name="connsiteY1" fmla="*/ 0 h 1680677"/>
                <a:gd name="connsiteX2" fmla="*/ 40826 w 1680678"/>
                <a:gd name="connsiteY2" fmla="*/ 0 h 1680677"/>
                <a:gd name="connsiteX3" fmla="*/ 1680678 w 1680678"/>
                <a:gd name="connsiteY3" fmla="*/ 1639851 h 1680677"/>
                <a:gd name="connsiteX4" fmla="*/ 1680678 w 1680678"/>
                <a:gd name="connsiteY4" fmla="*/ 1680677 h 1680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0678" h="1680677">
                  <a:moveTo>
                    <a:pt x="1680678" y="1680677"/>
                  </a:moveTo>
                  <a:lnTo>
                    <a:pt x="0" y="0"/>
                  </a:lnTo>
                  <a:lnTo>
                    <a:pt x="40826" y="0"/>
                  </a:lnTo>
                  <a:lnTo>
                    <a:pt x="1680678" y="1639851"/>
                  </a:lnTo>
                  <a:lnTo>
                    <a:pt x="1680678" y="1680677"/>
                  </a:lnTo>
                  <a:close/>
                </a:path>
              </a:pathLst>
            </a:custGeom>
            <a:solidFill>
              <a:schemeClr val="tx2"/>
            </a:solidFill>
            <a:ln w="11334" cap="flat">
              <a:noFill/>
              <a:prstDash val="solid"/>
              <a:miter/>
            </a:ln>
          </p:spPr>
          <p:txBody>
            <a:bodyPr rtlCol="0" anchor="ctr"/>
            <a:lstStyle/>
            <a:p>
              <a:endParaRPr lang="en-US" dirty="0"/>
            </a:p>
          </p:txBody>
        </p:sp>
        <p:sp>
          <p:nvSpPr>
            <p:cNvPr id="150" name="Freeform: Shape 149">
              <a:extLst>
                <a:ext uri="{FF2B5EF4-FFF2-40B4-BE49-F238E27FC236}">
                  <a16:creationId xmlns:a16="http://schemas.microsoft.com/office/drawing/2014/main" id="{4AE780ED-EF51-4AD7-A73F-01E563D0E8BC}"/>
                </a:ext>
                <a:ext uri="{C183D7F6-B498-43B3-948B-1728B52AA6E4}">
                  <adec:decorative xmlns:adec="http://schemas.microsoft.com/office/drawing/2017/decorative" val="1"/>
                </a:ext>
              </a:extLst>
            </p:cNvPr>
            <p:cNvSpPr/>
            <p:nvPr/>
          </p:nvSpPr>
          <p:spPr>
            <a:xfrm rot="13500280">
              <a:off x="37325" y="673206"/>
              <a:ext cx="1594489" cy="1594489"/>
            </a:xfrm>
            <a:custGeom>
              <a:avLst/>
              <a:gdLst>
                <a:gd name="connsiteX0" fmla="*/ 1594489 w 1594489"/>
                <a:gd name="connsiteY0" fmla="*/ 1594489 h 1594489"/>
                <a:gd name="connsiteX1" fmla="*/ 0 w 1594489"/>
                <a:gd name="connsiteY1" fmla="*/ 0 h 1594489"/>
                <a:gd name="connsiteX2" fmla="*/ 40826 w 1594489"/>
                <a:gd name="connsiteY2" fmla="*/ 0 h 1594489"/>
                <a:gd name="connsiteX3" fmla="*/ 1594489 w 1594489"/>
                <a:gd name="connsiteY3" fmla="*/ 1553663 h 1594489"/>
                <a:gd name="connsiteX4" fmla="*/ 1594489 w 1594489"/>
                <a:gd name="connsiteY4" fmla="*/ 1594489 h 1594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4489" h="1594489">
                  <a:moveTo>
                    <a:pt x="1594489" y="1594489"/>
                  </a:moveTo>
                  <a:lnTo>
                    <a:pt x="0" y="0"/>
                  </a:lnTo>
                  <a:lnTo>
                    <a:pt x="40826" y="0"/>
                  </a:lnTo>
                  <a:lnTo>
                    <a:pt x="1594489" y="1553663"/>
                  </a:lnTo>
                  <a:lnTo>
                    <a:pt x="1594489" y="1594489"/>
                  </a:lnTo>
                  <a:close/>
                </a:path>
              </a:pathLst>
            </a:custGeom>
            <a:solidFill>
              <a:schemeClr val="tx2"/>
            </a:solidFill>
            <a:ln w="11334" cap="flat">
              <a:noFill/>
              <a:prstDash val="solid"/>
              <a:miter/>
            </a:ln>
          </p:spPr>
          <p:txBody>
            <a:bodyPr rtlCol="0" anchor="ctr"/>
            <a:lstStyle/>
            <a:p>
              <a:endParaRPr lang="en-US" dirty="0"/>
            </a:p>
          </p:txBody>
        </p:sp>
        <p:sp>
          <p:nvSpPr>
            <p:cNvPr id="149" name="Freeform: Shape 148">
              <a:extLst>
                <a:ext uri="{FF2B5EF4-FFF2-40B4-BE49-F238E27FC236}">
                  <a16:creationId xmlns:a16="http://schemas.microsoft.com/office/drawing/2014/main" id="{BE269AE3-65CE-4B86-B8B1-413783695039}"/>
                </a:ext>
                <a:ext uri="{C183D7F6-B498-43B3-948B-1728B52AA6E4}">
                  <adec:decorative xmlns:adec="http://schemas.microsoft.com/office/drawing/2017/decorative" val="1"/>
                </a:ext>
              </a:extLst>
            </p:cNvPr>
            <p:cNvSpPr/>
            <p:nvPr/>
          </p:nvSpPr>
          <p:spPr>
            <a:xfrm rot="13500280">
              <a:off x="19309" y="716696"/>
              <a:ext cx="1509435" cy="1508300"/>
            </a:xfrm>
            <a:custGeom>
              <a:avLst/>
              <a:gdLst>
                <a:gd name="connsiteX0" fmla="*/ 1508301 w 1509435"/>
                <a:gd name="connsiteY0" fmla="*/ 1508300 h 1508300"/>
                <a:gd name="connsiteX1" fmla="*/ 0 w 1509435"/>
                <a:gd name="connsiteY1" fmla="*/ 0 h 1508300"/>
                <a:gd name="connsiteX2" fmla="*/ 40826 w 1509435"/>
                <a:gd name="connsiteY2" fmla="*/ 0 h 1508300"/>
                <a:gd name="connsiteX3" fmla="*/ 1509435 w 1509435"/>
                <a:gd name="connsiteY3" fmla="*/ 1467474 h 1508300"/>
                <a:gd name="connsiteX4" fmla="*/ 1508301 w 1509435"/>
                <a:gd name="connsiteY4" fmla="*/ 1467474 h 1508300"/>
                <a:gd name="connsiteX5" fmla="*/ 1508301 w 1509435"/>
                <a:gd name="connsiteY5" fmla="*/ 1508300 h 150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09435" h="1508300">
                  <a:moveTo>
                    <a:pt x="1508301" y="1508300"/>
                  </a:moveTo>
                  <a:lnTo>
                    <a:pt x="0" y="0"/>
                  </a:lnTo>
                  <a:lnTo>
                    <a:pt x="40826" y="0"/>
                  </a:lnTo>
                  <a:lnTo>
                    <a:pt x="1509435" y="1467474"/>
                  </a:lnTo>
                  <a:lnTo>
                    <a:pt x="1508301" y="1467474"/>
                  </a:lnTo>
                  <a:lnTo>
                    <a:pt x="1508301" y="1508300"/>
                  </a:lnTo>
                  <a:close/>
                </a:path>
              </a:pathLst>
            </a:custGeom>
            <a:solidFill>
              <a:schemeClr val="tx2"/>
            </a:solidFill>
            <a:ln w="11334" cap="flat">
              <a:noFill/>
              <a:prstDash val="solid"/>
              <a:miter/>
            </a:ln>
          </p:spPr>
          <p:txBody>
            <a:bodyPr rtlCol="0" anchor="ctr"/>
            <a:lstStyle/>
            <a:p>
              <a:endParaRPr lang="en-US" dirty="0"/>
            </a:p>
          </p:txBody>
        </p:sp>
        <p:sp>
          <p:nvSpPr>
            <p:cNvPr id="148" name="Freeform: Shape 147">
              <a:extLst>
                <a:ext uri="{FF2B5EF4-FFF2-40B4-BE49-F238E27FC236}">
                  <a16:creationId xmlns:a16="http://schemas.microsoft.com/office/drawing/2014/main" id="{C35E0649-74BB-4271-BE7D-1F2ED094753E}"/>
                </a:ext>
                <a:ext uri="{C183D7F6-B498-43B3-948B-1728B52AA6E4}">
                  <adec:decorative xmlns:adec="http://schemas.microsoft.com/office/drawing/2017/decorative" val="1"/>
                </a:ext>
              </a:extLst>
            </p:cNvPr>
            <p:cNvSpPr/>
            <p:nvPr/>
          </p:nvSpPr>
          <p:spPr>
            <a:xfrm rot="13500280">
              <a:off x="1859" y="758817"/>
              <a:ext cx="1423246" cy="1423247"/>
            </a:xfrm>
            <a:custGeom>
              <a:avLst/>
              <a:gdLst>
                <a:gd name="connsiteX0" fmla="*/ 1423246 w 1423246"/>
                <a:gd name="connsiteY0" fmla="*/ 1423247 h 1423247"/>
                <a:gd name="connsiteX1" fmla="*/ 0 w 1423246"/>
                <a:gd name="connsiteY1" fmla="*/ 0 h 1423247"/>
                <a:gd name="connsiteX2" fmla="*/ 40825 w 1423246"/>
                <a:gd name="connsiteY2" fmla="*/ 0 h 1423247"/>
                <a:gd name="connsiteX3" fmla="*/ 1423246 w 1423246"/>
                <a:gd name="connsiteY3" fmla="*/ 1382420 h 1423247"/>
                <a:gd name="connsiteX4" fmla="*/ 1423246 w 1423246"/>
                <a:gd name="connsiteY4" fmla="*/ 1423247 h 14232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3246" h="1423247">
                  <a:moveTo>
                    <a:pt x="1423246" y="1423247"/>
                  </a:moveTo>
                  <a:lnTo>
                    <a:pt x="0" y="0"/>
                  </a:lnTo>
                  <a:lnTo>
                    <a:pt x="40825" y="0"/>
                  </a:lnTo>
                  <a:lnTo>
                    <a:pt x="1423246" y="1382420"/>
                  </a:lnTo>
                  <a:lnTo>
                    <a:pt x="1423246" y="1423247"/>
                  </a:lnTo>
                  <a:close/>
                </a:path>
              </a:pathLst>
            </a:custGeom>
            <a:solidFill>
              <a:schemeClr val="tx2"/>
            </a:solidFill>
            <a:ln w="11334" cap="flat">
              <a:noFill/>
              <a:prstDash val="solid"/>
              <a:miter/>
            </a:ln>
          </p:spPr>
          <p:txBody>
            <a:bodyPr rtlCol="0" anchor="ctr"/>
            <a:lstStyle/>
            <a:p>
              <a:endParaRPr lang="en-US" dirty="0"/>
            </a:p>
          </p:txBody>
        </p:sp>
        <p:sp>
          <p:nvSpPr>
            <p:cNvPr id="147" name="Freeform: Shape 146">
              <a:extLst>
                <a:ext uri="{FF2B5EF4-FFF2-40B4-BE49-F238E27FC236}">
                  <a16:creationId xmlns:a16="http://schemas.microsoft.com/office/drawing/2014/main" id="{6C2D71F3-0A7A-4745-A34F-CE00E95F927C}"/>
                </a:ext>
                <a:ext uri="{C183D7F6-B498-43B3-948B-1728B52AA6E4}">
                  <adec:decorative xmlns:adec="http://schemas.microsoft.com/office/drawing/2017/decorative" val="1"/>
                </a:ext>
              </a:extLst>
            </p:cNvPr>
            <p:cNvSpPr/>
            <p:nvPr/>
          </p:nvSpPr>
          <p:spPr>
            <a:xfrm rot="13500280">
              <a:off x="-15991" y="801908"/>
              <a:ext cx="1337057" cy="1337057"/>
            </a:xfrm>
            <a:custGeom>
              <a:avLst/>
              <a:gdLst>
                <a:gd name="connsiteX0" fmla="*/ 1337057 w 1337057"/>
                <a:gd name="connsiteY0" fmla="*/ 1337057 h 1337057"/>
                <a:gd name="connsiteX1" fmla="*/ 0 w 1337057"/>
                <a:gd name="connsiteY1" fmla="*/ 0 h 1337057"/>
                <a:gd name="connsiteX2" fmla="*/ 40826 w 1337057"/>
                <a:gd name="connsiteY2" fmla="*/ 0 h 1337057"/>
                <a:gd name="connsiteX3" fmla="*/ 1337057 w 1337057"/>
                <a:gd name="connsiteY3" fmla="*/ 1296231 h 1337057"/>
                <a:gd name="connsiteX4" fmla="*/ 1337057 w 1337057"/>
                <a:gd name="connsiteY4" fmla="*/ 1337057 h 13370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7057" h="1337057">
                  <a:moveTo>
                    <a:pt x="1337057" y="1337057"/>
                  </a:moveTo>
                  <a:lnTo>
                    <a:pt x="0" y="0"/>
                  </a:lnTo>
                  <a:lnTo>
                    <a:pt x="40826" y="0"/>
                  </a:lnTo>
                  <a:lnTo>
                    <a:pt x="1337057" y="1296231"/>
                  </a:lnTo>
                  <a:lnTo>
                    <a:pt x="1337057" y="1337057"/>
                  </a:lnTo>
                  <a:close/>
                </a:path>
              </a:pathLst>
            </a:custGeom>
            <a:solidFill>
              <a:schemeClr val="tx2"/>
            </a:solidFill>
            <a:ln w="11334" cap="flat">
              <a:noFill/>
              <a:prstDash val="solid"/>
              <a:miter/>
            </a:ln>
          </p:spPr>
          <p:txBody>
            <a:bodyPr rtlCol="0" anchor="ctr"/>
            <a:lstStyle/>
            <a:p>
              <a:endParaRPr lang="en-US" dirty="0"/>
            </a:p>
          </p:txBody>
        </p:sp>
        <p:sp>
          <p:nvSpPr>
            <p:cNvPr id="146" name="Freeform: Shape 145">
              <a:extLst>
                <a:ext uri="{FF2B5EF4-FFF2-40B4-BE49-F238E27FC236}">
                  <a16:creationId xmlns:a16="http://schemas.microsoft.com/office/drawing/2014/main" id="{51BF2AB6-6873-4ED8-98DB-4A9398AF7324}"/>
                </a:ext>
                <a:ext uri="{C183D7F6-B498-43B3-948B-1728B52AA6E4}">
                  <adec:decorative xmlns:adec="http://schemas.microsoft.com/office/drawing/2017/decorative" val="1"/>
                </a:ext>
              </a:extLst>
            </p:cNvPr>
            <p:cNvSpPr/>
            <p:nvPr/>
          </p:nvSpPr>
          <p:spPr>
            <a:xfrm rot="13500280">
              <a:off x="-33841" y="844997"/>
              <a:ext cx="1250869" cy="1250869"/>
            </a:xfrm>
            <a:custGeom>
              <a:avLst/>
              <a:gdLst>
                <a:gd name="connsiteX0" fmla="*/ 1250869 w 1250869"/>
                <a:gd name="connsiteY0" fmla="*/ 1250869 h 1250869"/>
                <a:gd name="connsiteX1" fmla="*/ 0 w 1250869"/>
                <a:gd name="connsiteY1" fmla="*/ 0 h 1250869"/>
                <a:gd name="connsiteX2" fmla="*/ 40825 w 1250869"/>
                <a:gd name="connsiteY2" fmla="*/ 0 h 1250869"/>
                <a:gd name="connsiteX3" fmla="*/ 1250869 w 1250869"/>
                <a:gd name="connsiteY3" fmla="*/ 1210042 h 1250869"/>
                <a:gd name="connsiteX4" fmla="*/ 1250869 w 1250869"/>
                <a:gd name="connsiteY4" fmla="*/ 1250869 h 1250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0869" h="1250869">
                  <a:moveTo>
                    <a:pt x="1250869" y="1250869"/>
                  </a:moveTo>
                  <a:lnTo>
                    <a:pt x="0" y="0"/>
                  </a:lnTo>
                  <a:lnTo>
                    <a:pt x="40825" y="0"/>
                  </a:lnTo>
                  <a:lnTo>
                    <a:pt x="1250869" y="1210042"/>
                  </a:lnTo>
                  <a:lnTo>
                    <a:pt x="1250869" y="1250869"/>
                  </a:lnTo>
                  <a:close/>
                </a:path>
              </a:pathLst>
            </a:custGeom>
            <a:solidFill>
              <a:schemeClr val="tx2"/>
            </a:solidFill>
            <a:ln w="11334" cap="flat">
              <a:noFill/>
              <a:prstDash val="solid"/>
              <a:miter/>
            </a:ln>
          </p:spPr>
          <p:txBody>
            <a:bodyPr rtlCol="0" anchor="ctr"/>
            <a:lstStyle/>
            <a:p>
              <a:endParaRPr lang="en-US" dirty="0"/>
            </a:p>
          </p:txBody>
        </p:sp>
        <p:sp>
          <p:nvSpPr>
            <p:cNvPr id="145" name="Freeform: Shape 144">
              <a:extLst>
                <a:ext uri="{FF2B5EF4-FFF2-40B4-BE49-F238E27FC236}">
                  <a16:creationId xmlns:a16="http://schemas.microsoft.com/office/drawing/2014/main" id="{38BEE1DC-3180-496F-B9F2-0541143A9C65}"/>
                </a:ext>
                <a:ext uri="{C183D7F6-B498-43B3-948B-1728B52AA6E4}">
                  <adec:decorative xmlns:adec="http://schemas.microsoft.com/office/drawing/2017/decorative" val="1"/>
                </a:ext>
              </a:extLst>
            </p:cNvPr>
            <p:cNvSpPr/>
            <p:nvPr/>
          </p:nvSpPr>
          <p:spPr>
            <a:xfrm rot="13500280">
              <a:off x="-51857" y="888486"/>
              <a:ext cx="1165814" cy="1164680"/>
            </a:xfrm>
            <a:custGeom>
              <a:avLst/>
              <a:gdLst>
                <a:gd name="connsiteX0" fmla="*/ 1164680 w 1165814"/>
                <a:gd name="connsiteY0" fmla="*/ 1164680 h 1164680"/>
                <a:gd name="connsiteX1" fmla="*/ 0 w 1165814"/>
                <a:gd name="connsiteY1" fmla="*/ 1 h 1164680"/>
                <a:gd name="connsiteX2" fmla="*/ 40825 w 1165814"/>
                <a:gd name="connsiteY2" fmla="*/ 0 h 1164680"/>
                <a:gd name="connsiteX3" fmla="*/ 1165814 w 1165814"/>
                <a:gd name="connsiteY3" fmla="*/ 1123854 h 1164680"/>
                <a:gd name="connsiteX4" fmla="*/ 1164680 w 1165814"/>
                <a:gd name="connsiteY4" fmla="*/ 1123854 h 1164680"/>
                <a:gd name="connsiteX5" fmla="*/ 1164680 w 1165814"/>
                <a:gd name="connsiteY5" fmla="*/ 1164680 h 116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5814" h="1164680">
                  <a:moveTo>
                    <a:pt x="1164680" y="1164680"/>
                  </a:moveTo>
                  <a:lnTo>
                    <a:pt x="0" y="1"/>
                  </a:lnTo>
                  <a:lnTo>
                    <a:pt x="40825" y="0"/>
                  </a:lnTo>
                  <a:lnTo>
                    <a:pt x="1165814" y="1123854"/>
                  </a:lnTo>
                  <a:lnTo>
                    <a:pt x="1164680" y="1123854"/>
                  </a:lnTo>
                  <a:lnTo>
                    <a:pt x="1164680" y="1164680"/>
                  </a:lnTo>
                  <a:close/>
                </a:path>
              </a:pathLst>
            </a:custGeom>
            <a:solidFill>
              <a:schemeClr val="tx2"/>
            </a:solidFill>
            <a:ln w="11334" cap="flat">
              <a:noFill/>
              <a:prstDash val="solid"/>
              <a:miter/>
            </a:ln>
          </p:spPr>
          <p:txBody>
            <a:bodyPr rtlCol="0" anchor="ctr"/>
            <a:lstStyle/>
            <a:p>
              <a:endParaRPr lang="en-US" dirty="0"/>
            </a:p>
          </p:txBody>
        </p:sp>
        <p:sp>
          <p:nvSpPr>
            <p:cNvPr id="144" name="Freeform: Shape 143">
              <a:extLst>
                <a:ext uri="{FF2B5EF4-FFF2-40B4-BE49-F238E27FC236}">
                  <a16:creationId xmlns:a16="http://schemas.microsoft.com/office/drawing/2014/main" id="{D39D863D-C379-4E72-B276-53F62D7E2B98}"/>
                </a:ext>
                <a:ext uri="{C183D7F6-B498-43B3-948B-1728B52AA6E4}">
                  <adec:decorative xmlns:adec="http://schemas.microsoft.com/office/drawing/2017/decorative" val="1"/>
                </a:ext>
              </a:extLst>
            </p:cNvPr>
            <p:cNvSpPr/>
            <p:nvPr/>
          </p:nvSpPr>
          <p:spPr>
            <a:xfrm rot="13500280">
              <a:off x="-69307" y="930608"/>
              <a:ext cx="1079626" cy="1079626"/>
            </a:xfrm>
            <a:custGeom>
              <a:avLst/>
              <a:gdLst>
                <a:gd name="connsiteX0" fmla="*/ 1079626 w 1079626"/>
                <a:gd name="connsiteY0" fmla="*/ 1079626 h 1079626"/>
                <a:gd name="connsiteX1" fmla="*/ 0 w 1079626"/>
                <a:gd name="connsiteY1" fmla="*/ 1 h 1079626"/>
                <a:gd name="connsiteX2" fmla="*/ 40826 w 1079626"/>
                <a:gd name="connsiteY2" fmla="*/ 0 h 1079626"/>
                <a:gd name="connsiteX3" fmla="*/ 1079626 w 1079626"/>
                <a:gd name="connsiteY3" fmla="*/ 1038800 h 1079626"/>
                <a:gd name="connsiteX4" fmla="*/ 1079626 w 1079626"/>
                <a:gd name="connsiteY4" fmla="*/ 1079626 h 10796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9626" h="1079626">
                  <a:moveTo>
                    <a:pt x="1079626" y="1079626"/>
                  </a:moveTo>
                  <a:lnTo>
                    <a:pt x="0" y="1"/>
                  </a:lnTo>
                  <a:lnTo>
                    <a:pt x="40826" y="0"/>
                  </a:lnTo>
                  <a:lnTo>
                    <a:pt x="1079626" y="1038800"/>
                  </a:lnTo>
                  <a:lnTo>
                    <a:pt x="1079626" y="1079626"/>
                  </a:lnTo>
                  <a:close/>
                </a:path>
              </a:pathLst>
            </a:custGeom>
            <a:solidFill>
              <a:schemeClr val="tx2"/>
            </a:solidFill>
            <a:ln w="11334" cap="flat">
              <a:noFill/>
              <a:prstDash val="solid"/>
              <a:miter/>
            </a:ln>
          </p:spPr>
          <p:txBody>
            <a:bodyPr rtlCol="0" anchor="ctr"/>
            <a:lstStyle/>
            <a:p>
              <a:endParaRPr lang="en-US" dirty="0"/>
            </a:p>
          </p:txBody>
        </p:sp>
        <p:sp>
          <p:nvSpPr>
            <p:cNvPr id="143" name="Freeform: Shape 142">
              <a:extLst>
                <a:ext uri="{FF2B5EF4-FFF2-40B4-BE49-F238E27FC236}">
                  <a16:creationId xmlns:a16="http://schemas.microsoft.com/office/drawing/2014/main" id="{9079BA6D-6450-46A6-9874-663ABFE497CE}"/>
                </a:ext>
                <a:ext uri="{C183D7F6-B498-43B3-948B-1728B52AA6E4}">
                  <adec:decorative xmlns:adec="http://schemas.microsoft.com/office/drawing/2017/decorative" val="1"/>
                </a:ext>
              </a:extLst>
            </p:cNvPr>
            <p:cNvSpPr/>
            <p:nvPr/>
          </p:nvSpPr>
          <p:spPr>
            <a:xfrm rot="13500280">
              <a:off x="-87157" y="973697"/>
              <a:ext cx="993437" cy="993438"/>
            </a:xfrm>
            <a:custGeom>
              <a:avLst/>
              <a:gdLst>
                <a:gd name="connsiteX0" fmla="*/ 993437 w 993437"/>
                <a:gd name="connsiteY0" fmla="*/ 993438 h 993438"/>
                <a:gd name="connsiteX1" fmla="*/ 0 w 993437"/>
                <a:gd name="connsiteY1" fmla="*/ 0 h 993438"/>
                <a:gd name="connsiteX2" fmla="*/ 40825 w 993437"/>
                <a:gd name="connsiteY2" fmla="*/ 1 h 993438"/>
                <a:gd name="connsiteX3" fmla="*/ 993437 w 993437"/>
                <a:gd name="connsiteY3" fmla="*/ 952612 h 993438"/>
                <a:gd name="connsiteX4" fmla="*/ 993437 w 993437"/>
                <a:gd name="connsiteY4" fmla="*/ 993438 h 993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3437" h="993438">
                  <a:moveTo>
                    <a:pt x="993437" y="993438"/>
                  </a:moveTo>
                  <a:lnTo>
                    <a:pt x="0" y="0"/>
                  </a:lnTo>
                  <a:lnTo>
                    <a:pt x="40825" y="1"/>
                  </a:lnTo>
                  <a:lnTo>
                    <a:pt x="993437" y="952612"/>
                  </a:lnTo>
                  <a:lnTo>
                    <a:pt x="993437" y="993438"/>
                  </a:lnTo>
                  <a:close/>
                </a:path>
              </a:pathLst>
            </a:custGeom>
            <a:solidFill>
              <a:schemeClr val="tx2"/>
            </a:solidFill>
            <a:ln w="11334" cap="flat">
              <a:noFill/>
              <a:prstDash val="solid"/>
              <a:miter/>
            </a:ln>
          </p:spPr>
          <p:txBody>
            <a:bodyPr rtlCol="0" anchor="ctr"/>
            <a:lstStyle/>
            <a:p>
              <a:endParaRPr lang="en-US" dirty="0"/>
            </a:p>
          </p:txBody>
        </p:sp>
        <p:sp>
          <p:nvSpPr>
            <p:cNvPr id="142" name="Freeform: Shape 141">
              <a:extLst>
                <a:ext uri="{FF2B5EF4-FFF2-40B4-BE49-F238E27FC236}">
                  <a16:creationId xmlns:a16="http://schemas.microsoft.com/office/drawing/2014/main" id="{A4CFFBA8-B565-42FA-9C0D-4FC6525B06C1}"/>
                </a:ext>
                <a:ext uri="{C183D7F6-B498-43B3-948B-1728B52AA6E4}">
                  <adec:decorative xmlns:adec="http://schemas.microsoft.com/office/drawing/2017/decorative" val="1"/>
                </a:ext>
              </a:extLst>
            </p:cNvPr>
            <p:cNvSpPr/>
            <p:nvPr/>
          </p:nvSpPr>
          <p:spPr>
            <a:xfrm rot="13500280">
              <a:off x="-105173" y="1017188"/>
              <a:ext cx="908383" cy="907248"/>
            </a:xfrm>
            <a:custGeom>
              <a:avLst/>
              <a:gdLst>
                <a:gd name="connsiteX0" fmla="*/ 907249 w 908383"/>
                <a:gd name="connsiteY0" fmla="*/ 907248 h 907248"/>
                <a:gd name="connsiteX1" fmla="*/ 0 w 908383"/>
                <a:gd name="connsiteY1" fmla="*/ 0 h 907248"/>
                <a:gd name="connsiteX2" fmla="*/ 40827 w 908383"/>
                <a:gd name="connsiteY2" fmla="*/ 0 h 907248"/>
                <a:gd name="connsiteX3" fmla="*/ 908383 w 908383"/>
                <a:gd name="connsiteY3" fmla="*/ 866422 h 907248"/>
                <a:gd name="connsiteX4" fmla="*/ 907249 w 908383"/>
                <a:gd name="connsiteY4" fmla="*/ 866422 h 907248"/>
                <a:gd name="connsiteX5" fmla="*/ 907249 w 908383"/>
                <a:gd name="connsiteY5" fmla="*/ 907248 h 907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8383" h="907248">
                  <a:moveTo>
                    <a:pt x="907249" y="907248"/>
                  </a:moveTo>
                  <a:lnTo>
                    <a:pt x="0" y="0"/>
                  </a:lnTo>
                  <a:lnTo>
                    <a:pt x="40827" y="0"/>
                  </a:lnTo>
                  <a:lnTo>
                    <a:pt x="908383" y="866422"/>
                  </a:lnTo>
                  <a:lnTo>
                    <a:pt x="907249" y="866422"/>
                  </a:lnTo>
                  <a:lnTo>
                    <a:pt x="907249" y="907248"/>
                  </a:lnTo>
                  <a:close/>
                </a:path>
              </a:pathLst>
            </a:custGeom>
            <a:solidFill>
              <a:schemeClr val="tx2"/>
            </a:solidFill>
            <a:ln w="11334" cap="flat">
              <a:noFill/>
              <a:prstDash val="solid"/>
              <a:miter/>
            </a:ln>
          </p:spPr>
          <p:txBody>
            <a:bodyPr rtlCol="0" anchor="ctr"/>
            <a:lstStyle/>
            <a:p>
              <a:endParaRPr lang="en-US" dirty="0"/>
            </a:p>
          </p:txBody>
        </p:sp>
        <p:sp>
          <p:nvSpPr>
            <p:cNvPr id="141" name="Freeform: Shape 140">
              <a:extLst>
                <a:ext uri="{FF2B5EF4-FFF2-40B4-BE49-F238E27FC236}">
                  <a16:creationId xmlns:a16="http://schemas.microsoft.com/office/drawing/2014/main" id="{98016DB4-3354-4E78-B07E-1D722297B864}"/>
                </a:ext>
                <a:ext uri="{C183D7F6-B498-43B3-948B-1728B52AA6E4}">
                  <adec:decorative xmlns:adec="http://schemas.microsoft.com/office/drawing/2017/decorative" val="1"/>
                </a:ext>
              </a:extLst>
            </p:cNvPr>
            <p:cNvSpPr/>
            <p:nvPr/>
          </p:nvSpPr>
          <p:spPr>
            <a:xfrm rot="13500280">
              <a:off x="-123024" y="1060277"/>
              <a:ext cx="822195" cy="821061"/>
            </a:xfrm>
            <a:custGeom>
              <a:avLst/>
              <a:gdLst>
                <a:gd name="connsiteX0" fmla="*/ 821060 w 822195"/>
                <a:gd name="connsiteY0" fmla="*/ 821061 h 821061"/>
                <a:gd name="connsiteX1" fmla="*/ 0 w 822195"/>
                <a:gd name="connsiteY1" fmla="*/ 0 h 821061"/>
                <a:gd name="connsiteX2" fmla="*/ 40826 w 822195"/>
                <a:gd name="connsiteY2" fmla="*/ 1 h 821061"/>
                <a:gd name="connsiteX3" fmla="*/ 822195 w 822195"/>
                <a:gd name="connsiteY3" fmla="*/ 780235 h 821061"/>
                <a:gd name="connsiteX4" fmla="*/ 821060 w 822195"/>
                <a:gd name="connsiteY4" fmla="*/ 780235 h 821061"/>
                <a:gd name="connsiteX5" fmla="*/ 821060 w 822195"/>
                <a:gd name="connsiteY5" fmla="*/ 821061 h 821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2195" h="821061">
                  <a:moveTo>
                    <a:pt x="821060" y="821061"/>
                  </a:moveTo>
                  <a:lnTo>
                    <a:pt x="0" y="0"/>
                  </a:lnTo>
                  <a:lnTo>
                    <a:pt x="40826" y="1"/>
                  </a:lnTo>
                  <a:lnTo>
                    <a:pt x="822195" y="780235"/>
                  </a:lnTo>
                  <a:lnTo>
                    <a:pt x="821060" y="780235"/>
                  </a:lnTo>
                  <a:lnTo>
                    <a:pt x="821060" y="821061"/>
                  </a:lnTo>
                  <a:close/>
                </a:path>
              </a:pathLst>
            </a:custGeom>
            <a:solidFill>
              <a:schemeClr val="tx2"/>
            </a:solidFill>
            <a:ln w="11334" cap="flat">
              <a:noFill/>
              <a:prstDash val="solid"/>
              <a:miter/>
            </a:ln>
          </p:spPr>
          <p:txBody>
            <a:bodyPr rtlCol="0" anchor="ctr"/>
            <a:lstStyle/>
            <a:p>
              <a:endParaRPr lang="en-US" dirty="0"/>
            </a:p>
          </p:txBody>
        </p:sp>
        <p:sp>
          <p:nvSpPr>
            <p:cNvPr id="140" name="Freeform: Shape 139">
              <a:extLst>
                <a:ext uri="{FF2B5EF4-FFF2-40B4-BE49-F238E27FC236}">
                  <a16:creationId xmlns:a16="http://schemas.microsoft.com/office/drawing/2014/main" id="{0CB1EA35-0D05-4F13-871D-0CAB5CECD44A}"/>
                </a:ext>
                <a:ext uri="{C183D7F6-B498-43B3-948B-1728B52AA6E4}">
                  <adec:decorative xmlns:adec="http://schemas.microsoft.com/office/drawing/2017/decorative" val="1"/>
                </a:ext>
              </a:extLst>
            </p:cNvPr>
            <p:cNvSpPr/>
            <p:nvPr/>
          </p:nvSpPr>
          <p:spPr>
            <a:xfrm rot="13500280">
              <a:off x="-140475" y="1102398"/>
              <a:ext cx="736006" cy="736005"/>
            </a:xfrm>
            <a:custGeom>
              <a:avLst/>
              <a:gdLst>
                <a:gd name="connsiteX0" fmla="*/ 736005 w 736006"/>
                <a:gd name="connsiteY0" fmla="*/ 736005 h 736005"/>
                <a:gd name="connsiteX1" fmla="*/ 0 w 736006"/>
                <a:gd name="connsiteY1" fmla="*/ 0 h 736005"/>
                <a:gd name="connsiteX2" fmla="*/ 40826 w 736006"/>
                <a:gd name="connsiteY2" fmla="*/ 0 h 736005"/>
                <a:gd name="connsiteX3" fmla="*/ 736006 w 736006"/>
                <a:gd name="connsiteY3" fmla="*/ 695179 h 736005"/>
                <a:gd name="connsiteX4" fmla="*/ 736005 w 736006"/>
                <a:gd name="connsiteY4" fmla="*/ 736005 h 7360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6006" h="736005">
                  <a:moveTo>
                    <a:pt x="736005" y="736005"/>
                  </a:moveTo>
                  <a:lnTo>
                    <a:pt x="0" y="0"/>
                  </a:lnTo>
                  <a:lnTo>
                    <a:pt x="40826" y="0"/>
                  </a:lnTo>
                  <a:lnTo>
                    <a:pt x="736006" y="695179"/>
                  </a:lnTo>
                  <a:lnTo>
                    <a:pt x="736005" y="736005"/>
                  </a:lnTo>
                  <a:close/>
                </a:path>
              </a:pathLst>
            </a:custGeom>
            <a:solidFill>
              <a:schemeClr val="tx2"/>
            </a:solidFill>
            <a:ln w="11334" cap="flat">
              <a:noFill/>
              <a:prstDash val="solid"/>
              <a:miter/>
            </a:ln>
          </p:spPr>
          <p:txBody>
            <a:bodyPr rtlCol="0" anchor="ctr"/>
            <a:lstStyle/>
            <a:p>
              <a:endParaRPr lang="en-US" dirty="0"/>
            </a:p>
          </p:txBody>
        </p:sp>
        <p:sp>
          <p:nvSpPr>
            <p:cNvPr id="139" name="Freeform: Shape 138">
              <a:extLst>
                <a:ext uri="{FF2B5EF4-FFF2-40B4-BE49-F238E27FC236}">
                  <a16:creationId xmlns:a16="http://schemas.microsoft.com/office/drawing/2014/main" id="{17F84AF5-3C7F-4D42-92A9-CCA3CDB8EB55}"/>
                </a:ext>
                <a:ext uri="{C183D7F6-B498-43B3-948B-1728B52AA6E4}">
                  <adec:decorative xmlns:adec="http://schemas.microsoft.com/office/drawing/2017/decorative" val="1"/>
                </a:ext>
              </a:extLst>
            </p:cNvPr>
            <p:cNvSpPr/>
            <p:nvPr/>
          </p:nvSpPr>
          <p:spPr>
            <a:xfrm rot="13500280">
              <a:off x="-158323" y="1145488"/>
              <a:ext cx="649817" cy="649817"/>
            </a:xfrm>
            <a:custGeom>
              <a:avLst/>
              <a:gdLst>
                <a:gd name="connsiteX0" fmla="*/ 649817 w 649817"/>
                <a:gd name="connsiteY0" fmla="*/ 649817 h 649817"/>
                <a:gd name="connsiteX1" fmla="*/ 0 w 649817"/>
                <a:gd name="connsiteY1" fmla="*/ 0 h 649817"/>
                <a:gd name="connsiteX2" fmla="*/ 40826 w 649817"/>
                <a:gd name="connsiteY2" fmla="*/ 0 h 649817"/>
                <a:gd name="connsiteX3" fmla="*/ 649817 w 649817"/>
                <a:gd name="connsiteY3" fmla="*/ 608990 h 649817"/>
                <a:gd name="connsiteX4" fmla="*/ 649817 w 649817"/>
                <a:gd name="connsiteY4" fmla="*/ 649817 h 649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9817" h="649817">
                  <a:moveTo>
                    <a:pt x="649817" y="649817"/>
                  </a:moveTo>
                  <a:lnTo>
                    <a:pt x="0" y="0"/>
                  </a:lnTo>
                  <a:lnTo>
                    <a:pt x="40826" y="0"/>
                  </a:lnTo>
                  <a:lnTo>
                    <a:pt x="649817" y="608990"/>
                  </a:lnTo>
                  <a:lnTo>
                    <a:pt x="649817" y="649817"/>
                  </a:lnTo>
                  <a:close/>
                </a:path>
              </a:pathLst>
            </a:custGeom>
            <a:solidFill>
              <a:schemeClr val="tx2"/>
            </a:solidFill>
            <a:ln w="11334" cap="flat">
              <a:noFill/>
              <a:prstDash val="solid"/>
              <a:miter/>
            </a:ln>
          </p:spPr>
          <p:txBody>
            <a:bodyPr rtlCol="0" anchor="ctr"/>
            <a:lstStyle/>
            <a:p>
              <a:endParaRPr lang="en-US" dirty="0"/>
            </a:p>
          </p:txBody>
        </p:sp>
        <p:sp>
          <p:nvSpPr>
            <p:cNvPr id="138" name="Freeform: Shape 137">
              <a:extLst>
                <a:ext uri="{FF2B5EF4-FFF2-40B4-BE49-F238E27FC236}">
                  <a16:creationId xmlns:a16="http://schemas.microsoft.com/office/drawing/2014/main" id="{FA8E90CE-90F4-42ED-AAAF-0F139BE4E3D5}"/>
                </a:ext>
                <a:ext uri="{C183D7F6-B498-43B3-948B-1728B52AA6E4}">
                  <adec:decorative xmlns:adec="http://schemas.microsoft.com/office/drawing/2017/decorative" val="1"/>
                </a:ext>
              </a:extLst>
            </p:cNvPr>
            <p:cNvSpPr/>
            <p:nvPr/>
          </p:nvSpPr>
          <p:spPr>
            <a:xfrm rot="13500280">
              <a:off x="-176338" y="1188978"/>
              <a:ext cx="564761" cy="563628"/>
            </a:xfrm>
            <a:custGeom>
              <a:avLst/>
              <a:gdLst>
                <a:gd name="connsiteX0" fmla="*/ 563628 w 564761"/>
                <a:gd name="connsiteY0" fmla="*/ 563628 h 563628"/>
                <a:gd name="connsiteX1" fmla="*/ 0 w 564761"/>
                <a:gd name="connsiteY1" fmla="*/ 0 h 563628"/>
                <a:gd name="connsiteX2" fmla="*/ 40826 w 564761"/>
                <a:gd name="connsiteY2" fmla="*/ 0 h 563628"/>
                <a:gd name="connsiteX3" fmla="*/ 564761 w 564761"/>
                <a:gd name="connsiteY3" fmla="*/ 522802 h 563628"/>
                <a:gd name="connsiteX4" fmla="*/ 563629 w 564761"/>
                <a:gd name="connsiteY4" fmla="*/ 522802 h 563628"/>
                <a:gd name="connsiteX5" fmla="*/ 563628 w 564761"/>
                <a:gd name="connsiteY5" fmla="*/ 563628 h 563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4761" h="563628">
                  <a:moveTo>
                    <a:pt x="563628" y="563628"/>
                  </a:moveTo>
                  <a:lnTo>
                    <a:pt x="0" y="0"/>
                  </a:lnTo>
                  <a:lnTo>
                    <a:pt x="40826" y="0"/>
                  </a:lnTo>
                  <a:lnTo>
                    <a:pt x="564761" y="522802"/>
                  </a:lnTo>
                  <a:lnTo>
                    <a:pt x="563629" y="522802"/>
                  </a:lnTo>
                  <a:lnTo>
                    <a:pt x="563628" y="563628"/>
                  </a:lnTo>
                  <a:close/>
                </a:path>
              </a:pathLst>
            </a:custGeom>
            <a:solidFill>
              <a:schemeClr val="tx2"/>
            </a:solidFill>
            <a:ln w="11334" cap="flat">
              <a:noFill/>
              <a:prstDash val="solid"/>
              <a:miter/>
            </a:ln>
          </p:spPr>
          <p:txBody>
            <a:bodyPr rtlCol="0" anchor="ctr"/>
            <a:lstStyle/>
            <a:p>
              <a:endParaRPr lang="en-US" dirty="0"/>
            </a:p>
          </p:txBody>
        </p:sp>
        <p:sp>
          <p:nvSpPr>
            <p:cNvPr id="137" name="Freeform: Shape 136">
              <a:extLst>
                <a:ext uri="{FF2B5EF4-FFF2-40B4-BE49-F238E27FC236}">
                  <a16:creationId xmlns:a16="http://schemas.microsoft.com/office/drawing/2014/main" id="{7C1C105E-FE0D-4A36-AE5B-BBA110F6EE53}"/>
                </a:ext>
                <a:ext uri="{C183D7F6-B498-43B3-948B-1728B52AA6E4}">
                  <adec:decorative xmlns:adec="http://schemas.microsoft.com/office/drawing/2017/decorative" val="1"/>
                </a:ext>
              </a:extLst>
            </p:cNvPr>
            <p:cNvSpPr/>
            <p:nvPr userDrawn="1"/>
          </p:nvSpPr>
          <p:spPr>
            <a:xfrm rot="13500280">
              <a:off x="-194190" y="1232066"/>
              <a:ext cx="478574" cy="477440"/>
            </a:xfrm>
            <a:custGeom>
              <a:avLst/>
              <a:gdLst>
                <a:gd name="connsiteX0" fmla="*/ 478574 w 478574"/>
                <a:gd name="connsiteY0" fmla="*/ 477440 h 477440"/>
                <a:gd name="connsiteX1" fmla="*/ 0 w 478574"/>
                <a:gd name="connsiteY1" fmla="*/ 0 h 477440"/>
                <a:gd name="connsiteX2" fmla="*/ 40826 w 478574"/>
                <a:gd name="connsiteY2" fmla="*/ 0 h 477440"/>
                <a:gd name="connsiteX3" fmla="*/ 478573 w 478574"/>
                <a:gd name="connsiteY3" fmla="*/ 437747 h 477440"/>
                <a:gd name="connsiteX4" fmla="*/ 478574 w 478574"/>
                <a:gd name="connsiteY4" fmla="*/ 477440 h 477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8574" h="477440">
                  <a:moveTo>
                    <a:pt x="478574" y="477440"/>
                  </a:moveTo>
                  <a:lnTo>
                    <a:pt x="0" y="0"/>
                  </a:lnTo>
                  <a:lnTo>
                    <a:pt x="40826" y="0"/>
                  </a:lnTo>
                  <a:lnTo>
                    <a:pt x="478573" y="437747"/>
                  </a:lnTo>
                  <a:lnTo>
                    <a:pt x="478574" y="477440"/>
                  </a:lnTo>
                  <a:close/>
                </a:path>
              </a:pathLst>
            </a:custGeom>
            <a:solidFill>
              <a:schemeClr val="tx2"/>
            </a:solidFill>
            <a:ln w="11334" cap="flat">
              <a:noFill/>
              <a:prstDash val="solid"/>
              <a:miter/>
            </a:ln>
          </p:spPr>
          <p:txBody>
            <a:bodyPr rtlCol="0" anchor="ctr"/>
            <a:lstStyle/>
            <a:p>
              <a:endParaRPr lang="en-US" dirty="0"/>
            </a:p>
          </p:txBody>
        </p:sp>
        <p:sp>
          <p:nvSpPr>
            <p:cNvPr id="163" name="Freeform: Shape 162">
              <a:extLst>
                <a:ext uri="{FF2B5EF4-FFF2-40B4-BE49-F238E27FC236}">
                  <a16:creationId xmlns:a16="http://schemas.microsoft.com/office/drawing/2014/main" id="{FEE07693-1822-40D4-88A4-0F663C787D7E}"/>
                </a:ext>
                <a:ext uri="{C183D7F6-B498-43B3-948B-1728B52AA6E4}">
                  <adec:decorative xmlns:adec="http://schemas.microsoft.com/office/drawing/2017/decorative" val="1"/>
                </a:ext>
              </a:extLst>
            </p:cNvPr>
            <p:cNvSpPr/>
            <p:nvPr userDrawn="1"/>
          </p:nvSpPr>
          <p:spPr>
            <a:xfrm>
              <a:off x="2202360" y="6829131"/>
              <a:ext cx="918980" cy="28869"/>
            </a:xfrm>
            <a:custGeom>
              <a:avLst/>
              <a:gdLst>
                <a:gd name="connsiteX0" fmla="*/ 0 w 918980"/>
                <a:gd name="connsiteY0" fmla="*/ 0 h 28869"/>
                <a:gd name="connsiteX1" fmla="*/ 918980 w 918980"/>
                <a:gd name="connsiteY1" fmla="*/ 0 h 28869"/>
                <a:gd name="connsiteX2" fmla="*/ 890112 w 918980"/>
                <a:gd name="connsiteY2" fmla="*/ 28868 h 28869"/>
                <a:gd name="connsiteX3" fmla="*/ 28869 w 918980"/>
                <a:gd name="connsiteY3" fmla="*/ 28869 h 28869"/>
                <a:gd name="connsiteX4" fmla="*/ 0 w 918980"/>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980" h="28869">
                  <a:moveTo>
                    <a:pt x="0" y="0"/>
                  </a:moveTo>
                  <a:lnTo>
                    <a:pt x="918980" y="0"/>
                  </a:lnTo>
                  <a:lnTo>
                    <a:pt x="890112"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4" name="Freeform: Shape 183">
              <a:extLst>
                <a:ext uri="{FF2B5EF4-FFF2-40B4-BE49-F238E27FC236}">
                  <a16:creationId xmlns:a16="http://schemas.microsoft.com/office/drawing/2014/main" id="{AD282910-ECE9-4B26-9656-AD1D41D44AC8}"/>
                </a:ext>
                <a:ext uri="{C183D7F6-B498-43B3-948B-1728B52AA6E4}">
                  <adec:decorative xmlns:adec="http://schemas.microsoft.com/office/drawing/2017/decorative" val="1"/>
                </a:ext>
              </a:extLst>
            </p:cNvPr>
            <p:cNvSpPr/>
            <p:nvPr userDrawn="1"/>
          </p:nvSpPr>
          <p:spPr>
            <a:xfrm>
              <a:off x="1089323" y="5806086"/>
              <a:ext cx="30139" cy="1051915"/>
            </a:xfrm>
            <a:custGeom>
              <a:avLst/>
              <a:gdLst>
                <a:gd name="connsiteX0" fmla="*/ 28833 w 30139"/>
                <a:gd name="connsiteY0" fmla="*/ 0 h 1051915"/>
                <a:gd name="connsiteX1" fmla="*/ 30139 w 30139"/>
                <a:gd name="connsiteY1" fmla="*/ 1051915 h 1051915"/>
                <a:gd name="connsiteX2" fmla="*/ 1271 w 30139"/>
                <a:gd name="connsiteY2" fmla="*/ 1051915 h 1051915"/>
                <a:gd name="connsiteX3" fmla="*/ 0 w 30139"/>
                <a:gd name="connsiteY3" fmla="*/ 28904 h 1051915"/>
                <a:gd name="connsiteX4" fmla="*/ 28833 w 30139"/>
                <a:gd name="connsiteY4" fmla="*/ 0 h 10519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39" h="1051915">
                  <a:moveTo>
                    <a:pt x="28833" y="0"/>
                  </a:moveTo>
                  <a:lnTo>
                    <a:pt x="30139" y="1051915"/>
                  </a:lnTo>
                  <a:lnTo>
                    <a:pt x="1271" y="1051915"/>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3" name="Freeform: Shape 182">
              <a:extLst>
                <a:ext uri="{FF2B5EF4-FFF2-40B4-BE49-F238E27FC236}">
                  <a16:creationId xmlns:a16="http://schemas.microsoft.com/office/drawing/2014/main" id="{7C7A453C-4565-4652-9781-F1488009734C}"/>
                </a:ext>
                <a:ext uri="{C183D7F6-B498-43B3-948B-1728B52AA6E4}">
                  <adec:decorative xmlns:adec="http://schemas.microsoft.com/office/drawing/2017/decorative" val="1"/>
                </a:ext>
              </a:extLst>
            </p:cNvPr>
            <p:cNvSpPr/>
            <p:nvPr userDrawn="1"/>
          </p:nvSpPr>
          <p:spPr>
            <a:xfrm>
              <a:off x="1028453" y="5867106"/>
              <a:ext cx="30064" cy="990894"/>
            </a:xfrm>
            <a:custGeom>
              <a:avLst/>
              <a:gdLst>
                <a:gd name="connsiteX0" fmla="*/ 28833 w 30064"/>
                <a:gd name="connsiteY0" fmla="*/ 0 h 990894"/>
                <a:gd name="connsiteX1" fmla="*/ 30064 w 30064"/>
                <a:gd name="connsiteY1" fmla="*/ 990894 h 990894"/>
                <a:gd name="connsiteX2" fmla="*/ 1195 w 30064"/>
                <a:gd name="connsiteY2" fmla="*/ 990894 h 990894"/>
                <a:gd name="connsiteX3" fmla="*/ 0 w 30064"/>
                <a:gd name="connsiteY3" fmla="*/ 28904 h 990894"/>
                <a:gd name="connsiteX4" fmla="*/ 28833 w 30064"/>
                <a:gd name="connsiteY4" fmla="*/ 0 h 990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064" h="990894">
                  <a:moveTo>
                    <a:pt x="28833" y="0"/>
                  </a:moveTo>
                  <a:lnTo>
                    <a:pt x="30064" y="990894"/>
                  </a:lnTo>
                  <a:lnTo>
                    <a:pt x="1195" y="990894"/>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2" name="Freeform: Shape 181">
              <a:extLst>
                <a:ext uri="{FF2B5EF4-FFF2-40B4-BE49-F238E27FC236}">
                  <a16:creationId xmlns:a16="http://schemas.microsoft.com/office/drawing/2014/main" id="{DE479407-B0BB-45F1-A93D-05ED5B41F316}"/>
                </a:ext>
                <a:ext uri="{C183D7F6-B498-43B3-948B-1728B52AA6E4}">
                  <adec:decorative xmlns:adec="http://schemas.microsoft.com/office/drawing/2017/decorative" val="1"/>
                </a:ext>
              </a:extLst>
            </p:cNvPr>
            <p:cNvSpPr/>
            <p:nvPr userDrawn="1"/>
          </p:nvSpPr>
          <p:spPr>
            <a:xfrm>
              <a:off x="967584" y="5928926"/>
              <a:ext cx="30790" cy="929074"/>
            </a:xfrm>
            <a:custGeom>
              <a:avLst/>
              <a:gdLst>
                <a:gd name="connsiteX0" fmla="*/ 29636 w 30790"/>
                <a:gd name="connsiteY0" fmla="*/ 0 h 929074"/>
                <a:gd name="connsiteX1" fmla="*/ 30790 w 30790"/>
                <a:gd name="connsiteY1" fmla="*/ 929074 h 929074"/>
                <a:gd name="connsiteX2" fmla="*/ 1401 w 30790"/>
                <a:gd name="connsiteY2" fmla="*/ 929074 h 929074"/>
                <a:gd name="connsiteX3" fmla="*/ 0 w 30790"/>
                <a:gd name="connsiteY3" fmla="*/ 28104 h 929074"/>
                <a:gd name="connsiteX4" fmla="*/ 803 w 30790"/>
                <a:gd name="connsiteY4" fmla="*/ 28905 h 929074"/>
                <a:gd name="connsiteX5" fmla="*/ 29636 w 30790"/>
                <a:gd name="connsiteY5" fmla="*/ 0 h 929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790" h="929074">
                  <a:moveTo>
                    <a:pt x="29636" y="0"/>
                  </a:moveTo>
                  <a:lnTo>
                    <a:pt x="30790" y="929074"/>
                  </a:lnTo>
                  <a:lnTo>
                    <a:pt x="1401" y="929074"/>
                  </a:lnTo>
                  <a:lnTo>
                    <a:pt x="0" y="28104"/>
                  </a:lnTo>
                  <a:lnTo>
                    <a:pt x="803" y="28905"/>
                  </a:lnTo>
                  <a:lnTo>
                    <a:pt x="29636"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1" name="Freeform: Shape 180">
              <a:extLst>
                <a:ext uri="{FF2B5EF4-FFF2-40B4-BE49-F238E27FC236}">
                  <a16:creationId xmlns:a16="http://schemas.microsoft.com/office/drawing/2014/main" id="{0271515D-B4B7-4502-B24F-DC5480444ED0}"/>
                </a:ext>
                <a:ext uri="{C183D7F6-B498-43B3-948B-1728B52AA6E4}">
                  <adec:decorative xmlns:adec="http://schemas.microsoft.com/office/drawing/2017/decorative" val="1"/>
                </a:ext>
              </a:extLst>
            </p:cNvPr>
            <p:cNvSpPr/>
            <p:nvPr userDrawn="1"/>
          </p:nvSpPr>
          <p:spPr>
            <a:xfrm>
              <a:off x="906717" y="5989948"/>
              <a:ext cx="30713" cy="868053"/>
            </a:xfrm>
            <a:custGeom>
              <a:avLst/>
              <a:gdLst>
                <a:gd name="connsiteX0" fmla="*/ 29635 w 30713"/>
                <a:gd name="connsiteY0" fmla="*/ 0 h 868053"/>
                <a:gd name="connsiteX1" fmla="*/ 30713 w 30713"/>
                <a:gd name="connsiteY1" fmla="*/ 868053 h 868053"/>
                <a:gd name="connsiteX2" fmla="*/ 1319 w 30713"/>
                <a:gd name="connsiteY2" fmla="*/ 868053 h 868053"/>
                <a:gd name="connsiteX3" fmla="*/ 0 w 30713"/>
                <a:gd name="connsiteY3" fmla="*/ 28103 h 868053"/>
                <a:gd name="connsiteX4" fmla="*/ 802 w 30713"/>
                <a:gd name="connsiteY4" fmla="*/ 28904 h 868053"/>
                <a:gd name="connsiteX5" fmla="*/ 29635 w 30713"/>
                <a:gd name="connsiteY5" fmla="*/ 0 h 868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713" h="868053">
                  <a:moveTo>
                    <a:pt x="29635" y="0"/>
                  </a:moveTo>
                  <a:lnTo>
                    <a:pt x="30713" y="868053"/>
                  </a:lnTo>
                  <a:lnTo>
                    <a:pt x="1319" y="868053"/>
                  </a:lnTo>
                  <a:lnTo>
                    <a:pt x="0" y="28103"/>
                  </a:lnTo>
                  <a:lnTo>
                    <a:pt x="802" y="28904"/>
                  </a:lnTo>
                  <a:lnTo>
                    <a:pt x="29635"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0" name="Freeform: Shape 179">
              <a:extLst>
                <a:ext uri="{FF2B5EF4-FFF2-40B4-BE49-F238E27FC236}">
                  <a16:creationId xmlns:a16="http://schemas.microsoft.com/office/drawing/2014/main" id="{DB364732-EC14-4416-964A-13F3D77CDBBD}"/>
                </a:ext>
                <a:ext uri="{C183D7F6-B498-43B3-948B-1728B52AA6E4}">
                  <adec:decorative xmlns:adec="http://schemas.microsoft.com/office/drawing/2017/decorative" val="1"/>
                </a:ext>
              </a:extLst>
            </p:cNvPr>
            <p:cNvSpPr/>
            <p:nvPr userDrawn="1"/>
          </p:nvSpPr>
          <p:spPr>
            <a:xfrm>
              <a:off x="846647" y="6049364"/>
              <a:ext cx="29838" cy="808636"/>
            </a:xfrm>
            <a:custGeom>
              <a:avLst/>
              <a:gdLst>
                <a:gd name="connsiteX0" fmla="*/ 28833 w 29838"/>
                <a:gd name="connsiteY0" fmla="*/ 0 h 808636"/>
                <a:gd name="connsiteX1" fmla="*/ 29838 w 29838"/>
                <a:gd name="connsiteY1" fmla="*/ 808636 h 808636"/>
                <a:gd name="connsiteX2" fmla="*/ 969 w 29838"/>
                <a:gd name="connsiteY2" fmla="*/ 808636 h 808636"/>
                <a:gd name="connsiteX3" fmla="*/ 0 w 29838"/>
                <a:gd name="connsiteY3" fmla="*/ 28904 h 808636"/>
                <a:gd name="connsiteX4" fmla="*/ 28833 w 29838"/>
                <a:gd name="connsiteY4" fmla="*/ 0 h 8086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38" h="808636">
                  <a:moveTo>
                    <a:pt x="28833" y="0"/>
                  </a:moveTo>
                  <a:lnTo>
                    <a:pt x="29838" y="808636"/>
                  </a:lnTo>
                  <a:lnTo>
                    <a:pt x="969" y="808636"/>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9" name="Freeform: Shape 178">
              <a:extLst>
                <a:ext uri="{FF2B5EF4-FFF2-40B4-BE49-F238E27FC236}">
                  <a16:creationId xmlns:a16="http://schemas.microsoft.com/office/drawing/2014/main" id="{619347B5-2692-4514-B67B-159C25FA4940}"/>
                </a:ext>
                <a:ext uri="{C183D7F6-B498-43B3-948B-1728B52AA6E4}">
                  <adec:decorative xmlns:adec="http://schemas.microsoft.com/office/drawing/2017/decorative" val="1"/>
                </a:ext>
              </a:extLst>
            </p:cNvPr>
            <p:cNvSpPr/>
            <p:nvPr userDrawn="1"/>
          </p:nvSpPr>
          <p:spPr>
            <a:xfrm>
              <a:off x="785780" y="6110384"/>
              <a:ext cx="29761" cy="747617"/>
            </a:xfrm>
            <a:custGeom>
              <a:avLst/>
              <a:gdLst>
                <a:gd name="connsiteX0" fmla="*/ 28832 w 29761"/>
                <a:gd name="connsiteY0" fmla="*/ 0 h 747617"/>
                <a:gd name="connsiteX1" fmla="*/ 29761 w 29761"/>
                <a:gd name="connsiteY1" fmla="*/ 747617 h 747617"/>
                <a:gd name="connsiteX2" fmla="*/ 893 w 29761"/>
                <a:gd name="connsiteY2" fmla="*/ 747617 h 747617"/>
                <a:gd name="connsiteX3" fmla="*/ 0 w 29761"/>
                <a:gd name="connsiteY3" fmla="*/ 28905 h 747617"/>
                <a:gd name="connsiteX4" fmla="*/ 28832 w 29761"/>
                <a:gd name="connsiteY4" fmla="*/ 0 h 747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761" h="747617">
                  <a:moveTo>
                    <a:pt x="28832" y="0"/>
                  </a:moveTo>
                  <a:lnTo>
                    <a:pt x="29761" y="747617"/>
                  </a:lnTo>
                  <a:lnTo>
                    <a:pt x="893" y="747617"/>
                  </a:lnTo>
                  <a:lnTo>
                    <a:pt x="0" y="28905"/>
                  </a:lnTo>
                  <a:lnTo>
                    <a:pt x="28832"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8" name="Freeform: Shape 177">
              <a:extLst>
                <a:ext uri="{FF2B5EF4-FFF2-40B4-BE49-F238E27FC236}">
                  <a16:creationId xmlns:a16="http://schemas.microsoft.com/office/drawing/2014/main" id="{E1746638-BCA2-4B8F-A315-9514E1973CDD}"/>
                </a:ext>
                <a:ext uri="{C183D7F6-B498-43B3-948B-1728B52AA6E4}">
                  <adec:decorative xmlns:adec="http://schemas.microsoft.com/office/drawing/2017/decorative" val="1"/>
                </a:ext>
              </a:extLst>
            </p:cNvPr>
            <p:cNvSpPr/>
            <p:nvPr userDrawn="1"/>
          </p:nvSpPr>
          <p:spPr>
            <a:xfrm>
              <a:off x="724911" y="6172206"/>
              <a:ext cx="30487" cy="685795"/>
            </a:xfrm>
            <a:custGeom>
              <a:avLst/>
              <a:gdLst>
                <a:gd name="connsiteX0" fmla="*/ 29635 w 30487"/>
                <a:gd name="connsiteY0" fmla="*/ 0 h 685795"/>
                <a:gd name="connsiteX1" fmla="*/ 30487 w 30487"/>
                <a:gd name="connsiteY1" fmla="*/ 685795 h 685795"/>
                <a:gd name="connsiteX2" fmla="*/ 1071 w 30487"/>
                <a:gd name="connsiteY2" fmla="*/ 685795 h 685795"/>
                <a:gd name="connsiteX3" fmla="*/ 0 w 30487"/>
                <a:gd name="connsiteY3" fmla="*/ 28103 h 685795"/>
                <a:gd name="connsiteX4" fmla="*/ 803 w 30487"/>
                <a:gd name="connsiteY4" fmla="*/ 28904 h 685795"/>
                <a:gd name="connsiteX5" fmla="*/ 29635 w 30487"/>
                <a:gd name="connsiteY5" fmla="*/ 0 h 685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487" h="685795">
                  <a:moveTo>
                    <a:pt x="29635" y="0"/>
                  </a:moveTo>
                  <a:lnTo>
                    <a:pt x="30487" y="685795"/>
                  </a:lnTo>
                  <a:lnTo>
                    <a:pt x="1071" y="685795"/>
                  </a:lnTo>
                  <a:lnTo>
                    <a:pt x="0" y="28103"/>
                  </a:lnTo>
                  <a:lnTo>
                    <a:pt x="803" y="28904"/>
                  </a:lnTo>
                  <a:lnTo>
                    <a:pt x="29635"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7" name="Freeform: Shape 176">
              <a:extLst>
                <a:ext uri="{FF2B5EF4-FFF2-40B4-BE49-F238E27FC236}">
                  <a16:creationId xmlns:a16="http://schemas.microsoft.com/office/drawing/2014/main" id="{47F56D6B-560F-4123-9E05-11ACF383DF87}"/>
                </a:ext>
                <a:ext uri="{C183D7F6-B498-43B3-948B-1728B52AA6E4}">
                  <adec:decorative xmlns:adec="http://schemas.microsoft.com/office/drawing/2017/decorative" val="1"/>
                </a:ext>
              </a:extLst>
            </p:cNvPr>
            <p:cNvSpPr/>
            <p:nvPr userDrawn="1"/>
          </p:nvSpPr>
          <p:spPr>
            <a:xfrm>
              <a:off x="664843" y="6231622"/>
              <a:ext cx="29611" cy="626379"/>
            </a:xfrm>
            <a:custGeom>
              <a:avLst/>
              <a:gdLst>
                <a:gd name="connsiteX0" fmla="*/ 28833 w 29611"/>
                <a:gd name="connsiteY0" fmla="*/ 0 h 626379"/>
                <a:gd name="connsiteX1" fmla="*/ 29611 w 29611"/>
                <a:gd name="connsiteY1" fmla="*/ 626379 h 626379"/>
                <a:gd name="connsiteX2" fmla="*/ 742 w 29611"/>
                <a:gd name="connsiteY2" fmla="*/ 626379 h 626379"/>
                <a:gd name="connsiteX3" fmla="*/ 0 w 29611"/>
                <a:gd name="connsiteY3" fmla="*/ 28904 h 626379"/>
                <a:gd name="connsiteX4" fmla="*/ 28833 w 29611"/>
                <a:gd name="connsiteY4" fmla="*/ 0 h 626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11" h="626379">
                  <a:moveTo>
                    <a:pt x="28833" y="0"/>
                  </a:moveTo>
                  <a:lnTo>
                    <a:pt x="29611" y="626379"/>
                  </a:lnTo>
                  <a:lnTo>
                    <a:pt x="742" y="626379"/>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6" name="Freeform: Shape 175">
              <a:extLst>
                <a:ext uri="{FF2B5EF4-FFF2-40B4-BE49-F238E27FC236}">
                  <a16:creationId xmlns:a16="http://schemas.microsoft.com/office/drawing/2014/main" id="{2FD3A4D4-C05F-4057-8408-6FF0887E068F}"/>
                </a:ext>
                <a:ext uri="{C183D7F6-B498-43B3-948B-1728B52AA6E4}">
                  <adec:decorative xmlns:adec="http://schemas.microsoft.com/office/drawing/2017/decorative" val="1"/>
                </a:ext>
              </a:extLst>
            </p:cNvPr>
            <p:cNvSpPr/>
            <p:nvPr userDrawn="1"/>
          </p:nvSpPr>
          <p:spPr>
            <a:xfrm>
              <a:off x="603974" y="6292642"/>
              <a:ext cx="29535" cy="565359"/>
            </a:xfrm>
            <a:custGeom>
              <a:avLst/>
              <a:gdLst>
                <a:gd name="connsiteX0" fmla="*/ 28833 w 29535"/>
                <a:gd name="connsiteY0" fmla="*/ 0 h 565359"/>
                <a:gd name="connsiteX1" fmla="*/ 29535 w 29535"/>
                <a:gd name="connsiteY1" fmla="*/ 565359 h 565359"/>
                <a:gd name="connsiteX2" fmla="*/ 666 w 29535"/>
                <a:gd name="connsiteY2" fmla="*/ 565359 h 565359"/>
                <a:gd name="connsiteX3" fmla="*/ 0 w 29535"/>
                <a:gd name="connsiteY3" fmla="*/ 28904 h 565359"/>
                <a:gd name="connsiteX4" fmla="*/ 28833 w 29535"/>
                <a:gd name="connsiteY4" fmla="*/ 0 h 5653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5" h="565359">
                  <a:moveTo>
                    <a:pt x="28833" y="0"/>
                  </a:moveTo>
                  <a:lnTo>
                    <a:pt x="29535" y="565359"/>
                  </a:lnTo>
                  <a:lnTo>
                    <a:pt x="666" y="565359"/>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5" name="Freeform: Shape 174">
              <a:extLst>
                <a:ext uri="{FF2B5EF4-FFF2-40B4-BE49-F238E27FC236}">
                  <a16:creationId xmlns:a16="http://schemas.microsoft.com/office/drawing/2014/main" id="{32EAC669-BA43-4F58-9784-4CCDFE4D6F4E}"/>
                </a:ext>
                <a:ext uri="{C183D7F6-B498-43B3-948B-1728B52AA6E4}">
                  <adec:decorative xmlns:adec="http://schemas.microsoft.com/office/drawing/2017/decorative" val="1"/>
                </a:ext>
              </a:extLst>
            </p:cNvPr>
            <p:cNvSpPr/>
            <p:nvPr userDrawn="1"/>
          </p:nvSpPr>
          <p:spPr>
            <a:xfrm>
              <a:off x="543104" y="6353662"/>
              <a:ext cx="29460" cy="504339"/>
            </a:xfrm>
            <a:custGeom>
              <a:avLst/>
              <a:gdLst>
                <a:gd name="connsiteX0" fmla="*/ 28833 w 29460"/>
                <a:gd name="connsiteY0" fmla="*/ 0 h 504339"/>
                <a:gd name="connsiteX1" fmla="*/ 29460 w 29460"/>
                <a:gd name="connsiteY1" fmla="*/ 504339 h 504339"/>
                <a:gd name="connsiteX2" fmla="*/ 591 w 29460"/>
                <a:gd name="connsiteY2" fmla="*/ 504339 h 504339"/>
                <a:gd name="connsiteX3" fmla="*/ 0 w 29460"/>
                <a:gd name="connsiteY3" fmla="*/ 28905 h 504339"/>
                <a:gd name="connsiteX4" fmla="*/ 28833 w 29460"/>
                <a:gd name="connsiteY4" fmla="*/ 0 h 504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60" h="504339">
                  <a:moveTo>
                    <a:pt x="28833" y="0"/>
                  </a:moveTo>
                  <a:lnTo>
                    <a:pt x="29460" y="504339"/>
                  </a:lnTo>
                  <a:lnTo>
                    <a:pt x="591" y="504339"/>
                  </a:lnTo>
                  <a:lnTo>
                    <a:pt x="0" y="28905"/>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4" name="Freeform: Shape 173">
              <a:extLst>
                <a:ext uri="{FF2B5EF4-FFF2-40B4-BE49-F238E27FC236}">
                  <a16:creationId xmlns:a16="http://schemas.microsoft.com/office/drawing/2014/main" id="{73CAE3B4-689F-4EC3-8CC9-EB6D360E3846}"/>
                </a:ext>
                <a:ext uri="{C183D7F6-B498-43B3-948B-1728B52AA6E4}">
                  <adec:decorative xmlns:adec="http://schemas.microsoft.com/office/drawing/2017/decorative" val="1"/>
                </a:ext>
              </a:extLst>
            </p:cNvPr>
            <p:cNvSpPr/>
            <p:nvPr userDrawn="1"/>
          </p:nvSpPr>
          <p:spPr>
            <a:xfrm>
              <a:off x="482237" y="6415482"/>
              <a:ext cx="30185" cy="442518"/>
            </a:xfrm>
            <a:custGeom>
              <a:avLst/>
              <a:gdLst>
                <a:gd name="connsiteX0" fmla="*/ 29635 w 30185"/>
                <a:gd name="connsiteY0" fmla="*/ 0 h 442518"/>
                <a:gd name="connsiteX1" fmla="*/ 30185 w 30185"/>
                <a:gd name="connsiteY1" fmla="*/ 442518 h 442518"/>
                <a:gd name="connsiteX2" fmla="*/ 724 w 30185"/>
                <a:gd name="connsiteY2" fmla="*/ 442518 h 442518"/>
                <a:gd name="connsiteX3" fmla="*/ 0 w 30185"/>
                <a:gd name="connsiteY3" fmla="*/ 28104 h 442518"/>
                <a:gd name="connsiteX4" fmla="*/ 803 w 30185"/>
                <a:gd name="connsiteY4" fmla="*/ 28905 h 442518"/>
                <a:gd name="connsiteX5" fmla="*/ 29635 w 30185"/>
                <a:gd name="connsiteY5" fmla="*/ 0 h 442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185" h="442518">
                  <a:moveTo>
                    <a:pt x="29635" y="0"/>
                  </a:moveTo>
                  <a:lnTo>
                    <a:pt x="30185" y="442518"/>
                  </a:lnTo>
                  <a:lnTo>
                    <a:pt x="724" y="442518"/>
                  </a:lnTo>
                  <a:lnTo>
                    <a:pt x="0" y="28104"/>
                  </a:lnTo>
                  <a:lnTo>
                    <a:pt x="803" y="28905"/>
                  </a:lnTo>
                  <a:lnTo>
                    <a:pt x="29635"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3" name="Freeform: Shape 172">
              <a:extLst>
                <a:ext uri="{FF2B5EF4-FFF2-40B4-BE49-F238E27FC236}">
                  <a16:creationId xmlns:a16="http://schemas.microsoft.com/office/drawing/2014/main" id="{8665978C-1CDF-4EF9-9A5C-4C6C0B3BE0F0}"/>
                </a:ext>
                <a:ext uri="{C183D7F6-B498-43B3-948B-1728B52AA6E4}">
                  <adec:decorative xmlns:adec="http://schemas.microsoft.com/office/drawing/2017/decorative" val="1"/>
                </a:ext>
              </a:extLst>
            </p:cNvPr>
            <p:cNvSpPr/>
            <p:nvPr userDrawn="1"/>
          </p:nvSpPr>
          <p:spPr>
            <a:xfrm>
              <a:off x="422168" y="6474900"/>
              <a:ext cx="29308" cy="383101"/>
            </a:xfrm>
            <a:custGeom>
              <a:avLst/>
              <a:gdLst>
                <a:gd name="connsiteX0" fmla="*/ 28832 w 29308"/>
                <a:gd name="connsiteY0" fmla="*/ 0 h 383101"/>
                <a:gd name="connsiteX1" fmla="*/ 29308 w 29308"/>
                <a:gd name="connsiteY1" fmla="*/ 383101 h 383101"/>
                <a:gd name="connsiteX2" fmla="*/ 440 w 29308"/>
                <a:gd name="connsiteY2" fmla="*/ 383101 h 383101"/>
                <a:gd name="connsiteX3" fmla="*/ 0 w 29308"/>
                <a:gd name="connsiteY3" fmla="*/ 28904 h 383101"/>
                <a:gd name="connsiteX4" fmla="*/ 28832 w 29308"/>
                <a:gd name="connsiteY4" fmla="*/ 0 h 3831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08" h="383101">
                  <a:moveTo>
                    <a:pt x="28832" y="0"/>
                  </a:moveTo>
                  <a:lnTo>
                    <a:pt x="29308" y="383101"/>
                  </a:lnTo>
                  <a:lnTo>
                    <a:pt x="440" y="383101"/>
                  </a:lnTo>
                  <a:lnTo>
                    <a:pt x="0" y="28904"/>
                  </a:lnTo>
                  <a:lnTo>
                    <a:pt x="28832"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2" name="Freeform: Shape 171">
              <a:extLst>
                <a:ext uri="{FF2B5EF4-FFF2-40B4-BE49-F238E27FC236}">
                  <a16:creationId xmlns:a16="http://schemas.microsoft.com/office/drawing/2014/main" id="{97F81447-DAE2-4092-B156-2723E18064A7}"/>
                </a:ext>
                <a:ext uri="{C183D7F6-B498-43B3-948B-1728B52AA6E4}">
                  <adec:decorative xmlns:adec="http://schemas.microsoft.com/office/drawing/2017/decorative" val="1"/>
                </a:ext>
              </a:extLst>
            </p:cNvPr>
            <p:cNvSpPr/>
            <p:nvPr userDrawn="1"/>
          </p:nvSpPr>
          <p:spPr>
            <a:xfrm>
              <a:off x="361300" y="6535920"/>
              <a:ext cx="29233" cy="322081"/>
            </a:xfrm>
            <a:custGeom>
              <a:avLst/>
              <a:gdLst>
                <a:gd name="connsiteX0" fmla="*/ 28833 w 29233"/>
                <a:gd name="connsiteY0" fmla="*/ 0 h 322081"/>
                <a:gd name="connsiteX1" fmla="*/ 29233 w 29233"/>
                <a:gd name="connsiteY1" fmla="*/ 322081 h 322081"/>
                <a:gd name="connsiteX2" fmla="*/ 364 w 29233"/>
                <a:gd name="connsiteY2" fmla="*/ 322081 h 322081"/>
                <a:gd name="connsiteX3" fmla="*/ 0 w 29233"/>
                <a:gd name="connsiteY3" fmla="*/ 28904 h 322081"/>
                <a:gd name="connsiteX4" fmla="*/ 28833 w 29233"/>
                <a:gd name="connsiteY4" fmla="*/ 0 h 3220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33" h="322081">
                  <a:moveTo>
                    <a:pt x="28833" y="0"/>
                  </a:moveTo>
                  <a:lnTo>
                    <a:pt x="29233" y="322081"/>
                  </a:lnTo>
                  <a:lnTo>
                    <a:pt x="364" y="322081"/>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1" name="Freeform: Shape 170">
              <a:extLst>
                <a:ext uri="{FF2B5EF4-FFF2-40B4-BE49-F238E27FC236}">
                  <a16:creationId xmlns:a16="http://schemas.microsoft.com/office/drawing/2014/main" id="{AB0C8140-456A-4593-9DC3-5A53E63B0CDF}"/>
                </a:ext>
                <a:ext uri="{C183D7F6-B498-43B3-948B-1728B52AA6E4}">
                  <adec:decorative xmlns:adec="http://schemas.microsoft.com/office/drawing/2017/decorative" val="1"/>
                </a:ext>
              </a:extLst>
            </p:cNvPr>
            <p:cNvSpPr/>
            <p:nvPr userDrawn="1"/>
          </p:nvSpPr>
          <p:spPr>
            <a:xfrm>
              <a:off x="300431" y="6597740"/>
              <a:ext cx="29959" cy="260260"/>
            </a:xfrm>
            <a:custGeom>
              <a:avLst/>
              <a:gdLst>
                <a:gd name="connsiteX0" fmla="*/ 29636 w 29959"/>
                <a:gd name="connsiteY0" fmla="*/ 0 h 260260"/>
                <a:gd name="connsiteX1" fmla="*/ 29959 w 29959"/>
                <a:gd name="connsiteY1" fmla="*/ 260260 h 260260"/>
                <a:gd name="connsiteX2" fmla="*/ 440 w 29959"/>
                <a:gd name="connsiteY2" fmla="*/ 260260 h 260260"/>
                <a:gd name="connsiteX3" fmla="*/ 0 w 29959"/>
                <a:gd name="connsiteY3" fmla="*/ 28104 h 260260"/>
                <a:gd name="connsiteX4" fmla="*/ 803 w 29959"/>
                <a:gd name="connsiteY4" fmla="*/ 28904 h 260260"/>
                <a:gd name="connsiteX5" fmla="*/ 29636 w 29959"/>
                <a:gd name="connsiteY5" fmla="*/ 0 h 260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959" h="260260">
                  <a:moveTo>
                    <a:pt x="29636" y="0"/>
                  </a:moveTo>
                  <a:lnTo>
                    <a:pt x="29959" y="260260"/>
                  </a:lnTo>
                  <a:lnTo>
                    <a:pt x="440" y="260260"/>
                  </a:lnTo>
                  <a:lnTo>
                    <a:pt x="0" y="28104"/>
                  </a:lnTo>
                  <a:lnTo>
                    <a:pt x="803" y="28904"/>
                  </a:lnTo>
                  <a:lnTo>
                    <a:pt x="29636"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0" name="Freeform: Shape 169">
              <a:extLst>
                <a:ext uri="{FF2B5EF4-FFF2-40B4-BE49-F238E27FC236}">
                  <a16:creationId xmlns:a16="http://schemas.microsoft.com/office/drawing/2014/main" id="{E1411ED6-803D-4C5A-8E92-8EAC28ACA255}"/>
                </a:ext>
                <a:ext uri="{C183D7F6-B498-43B3-948B-1728B52AA6E4}">
                  <adec:decorative xmlns:adec="http://schemas.microsoft.com/office/drawing/2017/decorative" val="1"/>
                </a:ext>
              </a:extLst>
            </p:cNvPr>
            <p:cNvSpPr/>
            <p:nvPr userDrawn="1"/>
          </p:nvSpPr>
          <p:spPr>
            <a:xfrm>
              <a:off x="239562" y="6658760"/>
              <a:ext cx="29882" cy="199240"/>
            </a:xfrm>
            <a:custGeom>
              <a:avLst/>
              <a:gdLst>
                <a:gd name="connsiteX0" fmla="*/ 29635 w 29882"/>
                <a:gd name="connsiteY0" fmla="*/ 0 h 199240"/>
                <a:gd name="connsiteX1" fmla="*/ 29882 w 29882"/>
                <a:gd name="connsiteY1" fmla="*/ 199240 h 199240"/>
                <a:gd name="connsiteX2" fmla="*/ 337 w 29882"/>
                <a:gd name="connsiteY2" fmla="*/ 199240 h 199240"/>
                <a:gd name="connsiteX3" fmla="*/ 0 w 29882"/>
                <a:gd name="connsiteY3" fmla="*/ 28103 h 199240"/>
                <a:gd name="connsiteX4" fmla="*/ 803 w 29882"/>
                <a:gd name="connsiteY4" fmla="*/ 28904 h 199240"/>
                <a:gd name="connsiteX5" fmla="*/ 29635 w 29882"/>
                <a:gd name="connsiteY5" fmla="*/ 0 h 199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882" h="199240">
                  <a:moveTo>
                    <a:pt x="29635" y="0"/>
                  </a:moveTo>
                  <a:lnTo>
                    <a:pt x="29882" y="199240"/>
                  </a:lnTo>
                  <a:lnTo>
                    <a:pt x="337" y="199240"/>
                  </a:lnTo>
                  <a:lnTo>
                    <a:pt x="0" y="28103"/>
                  </a:lnTo>
                  <a:lnTo>
                    <a:pt x="803" y="28904"/>
                  </a:lnTo>
                  <a:lnTo>
                    <a:pt x="29635"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9" name="Freeform: Shape 168">
              <a:extLst>
                <a:ext uri="{FF2B5EF4-FFF2-40B4-BE49-F238E27FC236}">
                  <a16:creationId xmlns:a16="http://schemas.microsoft.com/office/drawing/2014/main" id="{D3F198DF-8521-45A1-8BAE-4FC70FC420A8}"/>
                </a:ext>
                <a:ext uri="{C183D7F6-B498-43B3-948B-1728B52AA6E4}">
                  <adec:decorative xmlns:adec="http://schemas.microsoft.com/office/drawing/2017/decorative" val="1"/>
                </a:ext>
              </a:extLst>
            </p:cNvPr>
            <p:cNvSpPr/>
            <p:nvPr userDrawn="1"/>
          </p:nvSpPr>
          <p:spPr>
            <a:xfrm>
              <a:off x="179494" y="6718178"/>
              <a:ext cx="29006" cy="139823"/>
            </a:xfrm>
            <a:custGeom>
              <a:avLst/>
              <a:gdLst>
                <a:gd name="connsiteX0" fmla="*/ 28832 w 29006"/>
                <a:gd name="connsiteY0" fmla="*/ 0 h 139823"/>
                <a:gd name="connsiteX1" fmla="*/ 29006 w 29006"/>
                <a:gd name="connsiteY1" fmla="*/ 139823 h 139823"/>
                <a:gd name="connsiteX2" fmla="*/ 138 w 29006"/>
                <a:gd name="connsiteY2" fmla="*/ 139823 h 139823"/>
                <a:gd name="connsiteX3" fmla="*/ 0 w 29006"/>
                <a:gd name="connsiteY3" fmla="*/ 28904 h 139823"/>
                <a:gd name="connsiteX4" fmla="*/ 28832 w 29006"/>
                <a:gd name="connsiteY4" fmla="*/ 0 h 1398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006" h="139823">
                  <a:moveTo>
                    <a:pt x="28832" y="0"/>
                  </a:moveTo>
                  <a:lnTo>
                    <a:pt x="29006" y="139823"/>
                  </a:lnTo>
                  <a:lnTo>
                    <a:pt x="138" y="139823"/>
                  </a:lnTo>
                  <a:lnTo>
                    <a:pt x="0" y="28904"/>
                  </a:lnTo>
                  <a:lnTo>
                    <a:pt x="28832"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8" name="Freeform: Shape 167">
              <a:extLst>
                <a:ext uri="{FF2B5EF4-FFF2-40B4-BE49-F238E27FC236}">
                  <a16:creationId xmlns:a16="http://schemas.microsoft.com/office/drawing/2014/main" id="{AAA80212-BA6E-448F-BA91-287462E1D34C}"/>
                </a:ext>
                <a:ext uri="{C183D7F6-B498-43B3-948B-1728B52AA6E4}">
                  <adec:decorative xmlns:adec="http://schemas.microsoft.com/office/drawing/2017/decorative" val="1"/>
                </a:ext>
              </a:extLst>
            </p:cNvPr>
            <p:cNvSpPr/>
            <p:nvPr userDrawn="1"/>
          </p:nvSpPr>
          <p:spPr>
            <a:xfrm>
              <a:off x="118626" y="6779198"/>
              <a:ext cx="28931" cy="78803"/>
            </a:xfrm>
            <a:custGeom>
              <a:avLst/>
              <a:gdLst>
                <a:gd name="connsiteX0" fmla="*/ 28833 w 28931"/>
                <a:gd name="connsiteY0" fmla="*/ 0 h 78803"/>
                <a:gd name="connsiteX1" fmla="*/ 28931 w 28931"/>
                <a:gd name="connsiteY1" fmla="*/ 78803 h 78803"/>
                <a:gd name="connsiteX2" fmla="*/ 62 w 28931"/>
                <a:gd name="connsiteY2" fmla="*/ 78803 h 78803"/>
                <a:gd name="connsiteX3" fmla="*/ 0 w 28931"/>
                <a:gd name="connsiteY3" fmla="*/ 28904 h 78803"/>
                <a:gd name="connsiteX4" fmla="*/ 28833 w 28931"/>
                <a:gd name="connsiteY4" fmla="*/ 0 h 788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31" h="78803">
                  <a:moveTo>
                    <a:pt x="28833" y="0"/>
                  </a:moveTo>
                  <a:lnTo>
                    <a:pt x="28931" y="78803"/>
                  </a:lnTo>
                  <a:lnTo>
                    <a:pt x="62" y="78803"/>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7" name="Freeform: Shape 166">
              <a:extLst>
                <a:ext uri="{FF2B5EF4-FFF2-40B4-BE49-F238E27FC236}">
                  <a16:creationId xmlns:a16="http://schemas.microsoft.com/office/drawing/2014/main" id="{5B8EBCCB-B7E3-4837-AA61-44D0A400EC96}"/>
                </a:ext>
                <a:ext uri="{C183D7F6-B498-43B3-948B-1728B52AA6E4}">
                  <adec:decorative xmlns:adec="http://schemas.microsoft.com/office/drawing/2017/decorative" val="1"/>
                </a:ext>
              </a:extLst>
            </p:cNvPr>
            <p:cNvSpPr/>
            <p:nvPr userDrawn="1"/>
          </p:nvSpPr>
          <p:spPr>
            <a:xfrm>
              <a:off x="70452" y="6841018"/>
              <a:ext cx="16961" cy="16982"/>
            </a:xfrm>
            <a:custGeom>
              <a:avLst/>
              <a:gdLst>
                <a:gd name="connsiteX0" fmla="*/ 16940 w 16961"/>
                <a:gd name="connsiteY0" fmla="*/ 0 h 16982"/>
                <a:gd name="connsiteX1" fmla="*/ 16961 w 16961"/>
                <a:gd name="connsiteY1" fmla="*/ 16982 h 16982"/>
                <a:gd name="connsiteX2" fmla="*/ 0 w 16961"/>
                <a:gd name="connsiteY2" fmla="*/ 16982 h 16982"/>
                <a:gd name="connsiteX3" fmla="*/ 16940 w 16961"/>
                <a:gd name="connsiteY3" fmla="*/ 0 h 16982"/>
              </a:gdLst>
              <a:ahLst/>
              <a:cxnLst>
                <a:cxn ang="0">
                  <a:pos x="connsiteX0" y="connsiteY0"/>
                </a:cxn>
                <a:cxn ang="0">
                  <a:pos x="connsiteX1" y="connsiteY1"/>
                </a:cxn>
                <a:cxn ang="0">
                  <a:pos x="connsiteX2" y="connsiteY2"/>
                </a:cxn>
                <a:cxn ang="0">
                  <a:pos x="connsiteX3" y="connsiteY3"/>
                </a:cxn>
              </a:cxnLst>
              <a:rect l="l" t="t" r="r" b="b"/>
              <a:pathLst>
                <a:path w="16961" h="16982">
                  <a:moveTo>
                    <a:pt x="16940" y="0"/>
                  </a:moveTo>
                  <a:lnTo>
                    <a:pt x="16961" y="16982"/>
                  </a:lnTo>
                  <a:lnTo>
                    <a:pt x="0" y="16982"/>
                  </a:lnTo>
                  <a:lnTo>
                    <a:pt x="1694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96" name="Text Placeholder 9">
            <a:extLst>
              <a:ext uri="{FF2B5EF4-FFF2-40B4-BE49-F238E27FC236}">
                <a16:creationId xmlns:a16="http://schemas.microsoft.com/office/drawing/2014/main" id="{31DFD331-AE9E-4D35-BC5E-89A51E7CC6CF}"/>
              </a:ext>
            </a:extLst>
          </p:cNvPr>
          <p:cNvSpPr>
            <a:spLocks noGrp="1"/>
          </p:cNvSpPr>
          <p:nvPr>
            <p:ph type="body" sz="quarter" idx="15" hasCustomPrompt="1"/>
          </p:nvPr>
        </p:nvSpPr>
        <p:spPr>
          <a:xfrm>
            <a:off x="4937760" y="2080153"/>
            <a:ext cx="3200400" cy="365760"/>
          </a:xfrm>
        </p:spPr>
        <p:txBody>
          <a:bodyPr>
            <a:noAutofit/>
          </a:bodyPr>
          <a:lstStyle>
            <a:lvl1pPr marL="0" indent="0">
              <a:lnSpc>
                <a:spcPts val="2400"/>
              </a:lnSpc>
              <a:spcBef>
                <a:spcPts val="0"/>
              </a:spcBef>
              <a:buNone/>
              <a:defRPr sz="2000" b="1" cap="all" baseline="0">
                <a:solidFill>
                  <a:schemeClr val="accent3"/>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ADD SUBTITLE</a:t>
            </a:r>
          </a:p>
        </p:txBody>
      </p:sp>
      <p:sp>
        <p:nvSpPr>
          <p:cNvPr id="95" name="Text Placeholder 9">
            <a:extLst>
              <a:ext uri="{FF2B5EF4-FFF2-40B4-BE49-F238E27FC236}">
                <a16:creationId xmlns:a16="http://schemas.microsoft.com/office/drawing/2014/main" id="{E4B2F207-6068-4806-A6CC-5A7FCB66A218}"/>
              </a:ext>
            </a:extLst>
          </p:cNvPr>
          <p:cNvSpPr>
            <a:spLocks noGrp="1"/>
          </p:cNvSpPr>
          <p:nvPr>
            <p:ph type="body" sz="quarter" idx="13"/>
          </p:nvPr>
        </p:nvSpPr>
        <p:spPr>
          <a:xfrm>
            <a:off x="4937760" y="2491866"/>
            <a:ext cx="3200400" cy="731520"/>
          </a:xfrm>
        </p:spPr>
        <p:txBody>
          <a:bodyPr>
            <a:normAutofit/>
          </a:bodyPr>
          <a:lstStyle>
            <a:lvl1pPr marL="0" indent="0">
              <a:lnSpc>
                <a:spcPts val="1800"/>
              </a:lnSpc>
              <a:spcBef>
                <a:spcPts val="0"/>
              </a:spcBef>
              <a:buNone/>
              <a:defRPr sz="1400">
                <a:solidFill>
                  <a:schemeClr val="tx1"/>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Click to edit Master text styles</a:t>
            </a:r>
          </a:p>
        </p:txBody>
      </p:sp>
      <p:sp>
        <p:nvSpPr>
          <p:cNvPr id="98" name="Text Placeholder 9">
            <a:extLst>
              <a:ext uri="{FF2B5EF4-FFF2-40B4-BE49-F238E27FC236}">
                <a16:creationId xmlns:a16="http://schemas.microsoft.com/office/drawing/2014/main" id="{8F52AD35-565E-4B3E-B63D-69F6C62E56DF}"/>
              </a:ext>
            </a:extLst>
          </p:cNvPr>
          <p:cNvSpPr>
            <a:spLocks noGrp="1"/>
          </p:cNvSpPr>
          <p:nvPr>
            <p:ph type="body" sz="quarter" idx="17" hasCustomPrompt="1"/>
          </p:nvPr>
        </p:nvSpPr>
        <p:spPr>
          <a:xfrm>
            <a:off x="4937760" y="3417082"/>
            <a:ext cx="3200400" cy="365760"/>
          </a:xfrm>
        </p:spPr>
        <p:txBody>
          <a:bodyPr>
            <a:noAutofit/>
          </a:bodyPr>
          <a:lstStyle>
            <a:lvl1pPr marL="0" indent="0">
              <a:lnSpc>
                <a:spcPts val="2400"/>
              </a:lnSpc>
              <a:spcBef>
                <a:spcPts val="0"/>
              </a:spcBef>
              <a:buNone/>
              <a:defRPr sz="2000" b="1" cap="all" baseline="0">
                <a:solidFill>
                  <a:schemeClr val="accent3"/>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ADD SUBTITLE</a:t>
            </a:r>
          </a:p>
        </p:txBody>
      </p:sp>
      <p:sp>
        <p:nvSpPr>
          <p:cNvPr id="97" name="Text Placeholder 9">
            <a:extLst>
              <a:ext uri="{FF2B5EF4-FFF2-40B4-BE49-F238E27FC236}">
                <a16:creationId xmlns:a16="http://schemas.microsoft.com/office/drawing/2014/main" id="{62E32947-70DC-4299-A3C0-D8CFA7571844}"/>
              </a:ext>
            </a:extLst>
          </p:cNvPr>
          <p:cNvSpPr>
            <a:spLocks noGrp="1"/>
          </p:cNvSpPr>
          <p:nvPr>
            <p:ph type="body" sz="quarter" idx="16"/>
          </p:nvPr>
        </p:nvSpPr>
        <p:spPr>
          <a:xfrm>
            <a:off x="4937760" y="3837939"/>
            <a:ext cx="3200400" cy="731520"/>
          </a:xfrm>
        </p:spPr>
        <p:txBody>
          <a:bodyPr>
            <a:normAutofit/>
          </a:bodyPr>
          <a:lstStyle>
            <a:lvl1pPr marL="0" indent="0">
              <a:lnSpc>
                <a:spcPts val="1800"/>
              </a:lnSpc>
              <a:spcBef>
                <a:spcPts val="0"/>
              </a:spcBef>
              <a:buNone/>
              <a:defRPr sz="1400">
                <a:solidFill>
                  <a:schemeClr val="tx1"/>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Click to edit Master text styles</a:t>
            </a:r>
          </a:p>
        </p:txBody>
      </p:sp>
      <p:sp>
        <p:nvSpPr>
          <p:cNvPr id="100" name="Text Placeholder 9">
            <a:extLst>
              <a:ext uri="{FF2B5EF4-FFF2-40B4-BE49-F238E27FC236}">
                <a16:creationId xmlns:a16="http://schemas.microsoft.com/office/drawing/2014/main" id="{15906F94-3E6E-4731-9975-FE2377DBDC21}"/>
              </a:ext>
            </a:extLst>
          </p:cNvPr>
          <p:cNvSpPr>
            <a:spLocks noGrp="1"/>
          </p:cNvSpPr>
          <p:nvPr>
            <p:ph type="body" sz="quarter" idx="19" hasCustomPrompt="1"/>
          </p:nvPr>
        </p:nvSpPr>
        <p:spPr>
          <a:xfrm>
            <a:off x="4933747" y="4790587"/>
            <a:ext cx="3200400" cy="365760"/>
          </a:xfrm>
        </p:spPr>
        <p:txBody>
          <a:bodyPr>
            <a:noAutofit/>
          </a:bodyPr>
          <a:lstStyle>
            <a:lvl1pPr marL="0" indent="0">
              <a:lnSpc>
                <a:spcPts val="2400"/>
              </a:lnSpc>
              <a:spcBef>
                <a:spcPts val="0"/>
              </a:spcBef>
              <a:buNone/>
              <a:defRPr sz="2000" b="1" cap="all" baseline="0">
                <a:solidFill>
                  <a:schemeClr val="accent3"/>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ADD SUBTITLE</a:t>
            </a:r>
          </a:p>
        </p:txBody>
      </p:sp>
      <p:sp>
        <p:nvSpPr>
          <p:cNvPr id="99" name="Text Placeholder 9">
            <a:extLst>
              <a:ext uri="{FF2B5EF4-FFF2-40B4-BE49-F238E27FC236}">
                <a16:creationId xmlns:a16="http://schemas.microsoft.com/office/drawing/2014/main" id="{F592EC28-81D2-494E-AD5C-BC4F4FCD303E}"/>
              </a:ext>
            </a:extLst>
          </p:cNvPr>
          <p:cNvSpPr>
            <a:spLocks noGrp="1"/>
          </p:cNvSpPr>
          <p:nvPr>
            <p:ph type="body" sz="quarter" idx="18"/>
          </p:nvPr>
        </p:nvSpPr>
        <p:spPr>
          <a:xfrm>
            <a:off x="4933747" y="5203301"/>
            <a:ext cx="3200400" cy="731520"/>
          </a:xfrm>
        </p:spPr>
        <p:txBody>
          <a:bodyPr>
            <a:normAutofit/>
          </a:bodyPr>
          <a:lstStyle>
            <a:lvl1pPr marL="0" indent="0">
              <a:lnSpc>
                <a:spcPts val="1800"/>
              </a:lnSpc>
              <a:spcBef>
                <a:spcPts val="0"/>
              </a:spcBef>
              <a:buNone/>
              <a:defRPr sz="1400">
                <a:solidFill>
                  <a:schemeClr val="tx1"/>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Click to edit Master text styles</a:t>
            </a:r>
          </a:p>
        </p:txBody>
      </p:sp>
      <p:sp>
        <p:nvSpPr>
          <p:cNvPr id="103" name="Text Placeholder 9">
            <a:extLst>
              <a:ext uri="{FF2B5EF4-FFF2-40B4-BE49-F238E27FC236}">
                <a16:creationId xmlns:a16="http://schemas.microsoft.com/office/drawing/2014/main" id="{6B4E489F-EE15-4460-875A-2FB75B72C5DD}"/>
              </a:ext>
            </a:extLst>
          </p:cNvPr>
          <p:cNvSpPr>
            <a:spLocks noGrp="1"/>
          </p:cNvSpPr>
          <p:nvPr>
            <p:ph type="body" sz="quarter" idx="21" hasCustomPrompt="1"/>
          </p:nvPr>
        </p:nvSpPr>
        <p:spPr>
          <a:xfrm>
            <a:off x="8486217" y="2080153"/>
            <a:ext cx="3200400" cy="365760"/>
          </a:xfrm>
        </p:spPr>
        <p:txBody>
          <a:bodyPr>
            <a:noAutofit/>
          </a:bodyPr>
          <a:lstStyle>
            <a:lvl1pPr marL="0" indent="0">
              <a:lnSpc>
                <a:spcPts val="2400"/>
              </a:lnSpc>
              <a:spcBef>
                <a:spcPts val="0"/>
              </a:spcBef>
              <a:buNone/>
              <a:defRPr sz="2000" b="1" cap="all" baseline="0">
                <a:solidFill>
                  <a:schemeClr val="accent3"/>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ADD SUBTITLE</a:t>
            </a:r>
          </a:p>
        </p:txBody>
      </p:sp>
      <p:sp>
        <p:nvSpPr>
          <p:cNvPr id="102" name="Text Placeholder 9">
            <a:extLst>
              <a:ext uri="{FF2B5EF4-FFF2-40B4-BE49-F238E27FC236}">
                <a16:creationId xmlns:a16="http://schemas.microsoft.com/office/drawing/2014/main" id="{41D6DC40-2E7F-4703-B810-A9DF12E8CA4D}"/>
              </a:ext>
            </a:extLst>
          </p:cNvPr>
          <p:cNvSpPr>
            <a:spLocks noGrp="1"/>
          </p:cNvSpPr>
          <p:nvPr>
            <p:ph type="body" sz="quarter" idx="20"/>
          </p:nvPr>
        </p:nvSpPr>
        <p:spPr>
          <a:xfrm>
            <a:off x="8486217" y="2486550"/>
            <a:ext cx="3200400" cy="731520"/>
          </a:xfrm>
        </p:spPr>
        <p:txBody>
          <a:bodyPr>
            <a:normAutofit/>
          </a:bodyPr>
          <a:lstStyle>
            <a:lvl1pPr marL="0" indent="0">
              <a:lnSpc>
                <a:spcPts val="1800"/>
              </a:lnSpc>
              <a:spcBef>
                <a:spcPts val="0"/>
              </a:spcBef>
              <a:buNone/>
              <a:defRPr sz="1400">
                <a:solidFill>
                  <a:schemeClr val="tx1"/>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Click to edit Master text styles</a:t>
            </a:r>
          </a:p>
        </p:txBody>
      </p:sp>
      <p:sp>
        <p:nvSpPr>
          <p:cNvPr id="105" name="Text Placeholder 9">
            <a:extLst>
              <a:ext uri="{FF2B5EF4-FFF2-40B4-BE49-F238E27FC236}">
                <a16:creationId xmlns:a16="http://schemas.microsoft.com/office/drawing/2014/main" id="{8D1334C0-9B97-4769-8EC5-505D553AD531}"/>
              </a:ext>
            </a:extLst>
          </p:cNvPr>
          <p:cNvSpPr>
            <a:spLocks noGrp="1"/>
          </p:cNvSpPr>
          <p:nvPr>
            <p:ph type="body" sz="quarter" idx="23" hasCustomPrompt="1"/>
          </p:nvPr>
        </p:nvSpPr>
        <p:spPr>
          <a:xfrm>
            <a:off x="8486217" y="3417082"/>
            <a:ext cx="3200400" cy="365760"/>
          </a:xfrm>
        </p:spPr>
        <p:txBody>
          <a:bodyPr>
            <a:noAutofit/>
          </a:bodyPr>
          <a:lstStyle>
            <a:lvl1pPr marL="0" indent="0">
              <a:lnSpc>
                <a:spcPts val="2400"/>
              </a:lnSpc>
              <a:spcBef>
                <a:spcPts val="0"/>
              </a:spcBef>
              <a:buNone/>
              <a:defRPr sz="2000" b="1" cap="all" baseline="0">
                <a:solidFill>
                  <a:schemeClr val="accent3"/>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ADD SUBTITLE</a:t>
            </a:r>
          </a:p>
        </p:txBody>
      </p:sp>
      <p:sp>
        <p:nvSpPr>
          <p:cNvPr id="104" name="Text Placeholder 9">
            <a:extLst>
              <a:ext uri="{FF2B5EF4-FFF2-40B4-BE49-F238E27FC236}">
                <a16:creationId xmlns:a16="http://schemas.microsoft.com/office/drawing/2014/main" id="{77627840-21B3-4981-A379-398FD9F5B7EF}"/>
              </a:ext>
            </a:extLst>
          </p:cNvPr>
          <p:cNvSpPr>
            <a:spLocks noGrp="1"/>
          </p:cNvSpPr>
          <p:nvPr>
            <p:ph type="body" sz="quarter" idx="22"/>
          </p:nvPr>
        </p:nvSpPr>
        <p:spPr>
          <a:xfrm>
            <a:off x="8486217" y="3832623"/>
            <a:ext cx="3200400" cy="731520"/>
          </a:xfrm>
        </p:spPr>
        <p:txBody>
          <a:bodyPr>
            <a:normAutofit/>
          </a:bodyPr>
          <a:lstStyle>
            <a:lvl1pPr marL="0" indent="0">
              <a:lnSpc>
                <a:spcPts val="1800"/>
              </a:lnSpc>
              <a:spcBef>
                <a:spcPts val="0"/>
              </a:spcBef>
              <a:buNone/>
              <a:defRPr sz="1400">
                <a:solidFill>
                  <a:schemeClr val="tx1"/>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Click to edit Master text styles</a:t>
            </a:r>
          </a:p>
        </p:txBody>
      </p:sp>
      <p:sp>
        <p:nvSpPr>
          <p:cNvPr id="209" name="Date Placeholder 3">
            <a:extLst>
              <a:ext uri="{FF2B5EF4-FFF2-40B4-BE49-F238E27FC236}">
                <a16:creationId xmlns:a16="http://schemas.microsoft.com/office/drawing/2014/main" id="{5A56B3AA-5CA2-4004-8F95-11FD7B895DAE}"/>
              </a:ext>
            </a:extLst>
          </p:cNvPr>
          <p:cNvSpPr>
            <a:spLocks noGrp="1"/>
          </p:cNvSpPr>
          <p:nvPr>
            <p:ph type="dt" sz="half" idx="10"/>
          </p:nvPr>
        </p:nvSpPr>
        <p:spPr>
          <a:xfrm>
            <a:off x="4937760" y="6353175"/>
            <a:ext cx="1097280" cy="365125"/>
          </a:xfrm>
        </p:spPr>
        <p:txBody>
          <a:bodyPr/>
          <a:lstStyle>
            <a:lvl1pPr>
              <a:defRPr>
                <a:solidFill>
                  <a:schemeClr val="tx1">
                    <a:lumMod val="75000"/>
                    <a:lumOff val="25000"/>
                  </a:schemeClr>
                </a:solidFill>
              </a:defRPr>
            </a:lvl1pPr>
          </a:lstStyle>
          <a:p>
            <a:r>
              <a:rPr lang="en-US" dirty="0"/>
              <a:t>20XX</a:t>
            </a:r>
          </a:p>
        </p:txBody>
      </p:sp>
      <p:sp>
        <p:nvSpPr>
          <p:cNvPr id="210" name="Footer Placeholder 4">
            <a:extLst>
              <a:ext uri="{FF2B5EF4-FFF2-40B4-BE49-F238E27FC236}">
                <a16:creationId xmlns:a16="http://schemas.microsoft.com/office/drawing/2014/main" id="{07D92F37-472D-4CCB-AA97-FA42E56079C7}"/>
              </a:ext>
            </a:extLst>
          </p:cNvPr>
          <p:cNvSpPr>
            <a:spLocks noGrp="1"/>
          </p:cNvSpPr>
          <p:nvPr>
            <p:ph type="ftr" sz="quarter" idx="11"/>
          </p:nvPr>
        </p:nvSpPr>
        <p:spPr>
          <a:xfrm>
            <a:off x="7436167" y="6350000"/>
            <a:ext cx="2286000" cy="365125"/>
          </a:xfrm>
        </p:spPr>
        <p:txBody>
          <a:bodyPr/>
          <a:lstStyle>
            <a:lvl1pPr>
              <a:defRPr>
                <a:solidFill>
                  <a:schemeClr val="tx1">
                    <a:lumMod val="75000"/>
                    <a:lumOff val="25000"/>
                  </a:schemeClr>
                </a:solidFill>
              </a:defRPr>
            </a:lvl1pPr>
          </a:lstStyle>
          <a:p>
            <a:r>
              <a:rPr lang="en-US" dirty="0"/>
              <a:t>Pitch deck title</a:t>
            </a:r>
          </a:p>
        </p:txBody>
      </p:sp>
      <p:sp>
        <p:nvSpPr>
          <p:cNvPr id="211" name="Slide Number Placeholder 5">
            <a:extLst>
              <a:ext uri="{FF2B5EF4-FFF2-40B4-BE49-F238E27FC236}">
                <a16:creationId xmlns:a16="http://schemas.microsoft.com/office/drawing/2014/main" id="{C0E89FFF-230F-4CBA-A6BC-D887B3FFA51F}"/>
              </a:ext>
            </a:extLst>
          </p:cNvPr>
          <p:cNvSpPr>
            <a:spLocks noGrp="1"/>
          </p:cNvSpPr>
          <p:nvPr>
            <p:ph type="sldNum" sz="quarter" idx="12"/>
          </p:nvPr>
        </p:nvSpPr>
        <p:spPr>
          <a:xfrm>
            <a:off x="11123295" y="6356350"/>
            <a:ext cx="457200" cy="365125"/>
          </a:xfrm>
        </p:spPr>
        <p:txBody>
          <a:bodyPr/>
          <a:lstStyle>
            <a:lvl1pPr>
              <a:defRPr>
                <a:solidFill>
                  <a:schemeClr val="tx1">
                    <a:lumMod val="75000"/>
                    <a:lumOff val="2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921514593"/>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olution">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4937760" y="898525"/>
            <a:ext cx="6800850" cy="1325880"/>
          </a:xfrm>
        </p:spPr>
        <p:txBody>
          <a:bodyPr anchor="t" anchorCtr="0"/>
          <a:lstStyle>
            <a:lvl1pPr>
              <a:defRPr cap="all" baseline="0">
                <a:solidFill>
                  <a:schemeClr val="tx2"/>
                </a:solidFill>
              </a:defRPr>
            </a:lvl1pPr>
          </a:lstStyle>
          <a:p>
            <a:r>
              <a:rPr lang="en-US" dirty="0"/>
              <a:t>CLICK TO ADD TITLE</a:t>
            </a:r>
          </a:p>
        </p:txBody>
      </p:sp>
      <p:grpSp>
        <p:nvGrpSpPr>
          <p:cNvPr id="3" name="Group 2">
            <a:extLst>
              <a:ext uri="{FF2B5EF4-FFF2-40B4-BE49-F238E27FC236}">
                <a16:creationId xmlns:a16="http://schemas.microsoft.com/office/drawing/2014/main" id="{0C962441-913E-484B-806B-8AD5CE673426}"/>
              </a:ext>
              <a:ext uri="{C183D7F6-B498-43B3-948B-1728B52AA6E4}">
                <adec:decorative xmlns:adec="http://schemas.microsoft.com/office/drawing/2017/decorative" val="1"/>
              </a:ext>
            </a:extLst>
          </p:cNvPr>
          <p:cNvGrpSpPr/>
          <p:nvPr userDrawn="1"/>
        </p:nvGrpSpPr>
        <p:grpSpPr>
          <a:xfrm>
            <a:off x="-33209" y="-16980"/>
            <a:ext cx="4096193" cy="6874980"/>
            <a:chOff x="-33209" y="-16980"/>
            <a:chExt cx="4096193" cy="6874980"/>
          </a:xfrm>
        </p:grpSpPr>
        <p:sp>
          <p:nvSpPr>
            <p:cNvPr id="7" name="Rectangle 6">
              <a:extLst>
                <a:ext uri="{FF2B5EF4-FFF2-40B4-BE49-F238E27FC236}">
                  <a16:creationId xmlns:a16="http://schemas.microsoft.com/office/drawing/2014/main" id="{E557D1F3-8C55-47FE-B39A-86D30F8FFEA1}"/>
                </a:ext>
              </a:extLst>
            </p:cNvPr>
            <p:cNvSpPr/>
            <p:nvPr userDrawn="1"/>
          </p:nvSpPr>
          <p:spPr>
            <a:xfrm>
              <a:off x="11888" y="0"/>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F4EB6F2E-2621-4EB5-A04D-906FD08CED87}"/>
                </a:ext>
              </a:extLst>
            </p:cNvPr>
            <p:cNvSpPr/>
            <p:nvPr userDrawn="1"/>
          </p:nvSpPr>
          <p:spPr>
            <a:xfrm flipH="1">
              <a:off x="0" y="4814860"/>
              <a:ext cx="2032942"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23">
              <a:extLst>
                <a:ext uri="{FF2B5EF4-FFF2-40B4-BE49-F238E27FC236}">
                  <a16:creationId xmlns:a16="http://schemas.microsoft.com/office/drawing/2014/main" id="{D2F68DA8-1D58-42B0-A2C9-046E92884BC1}"/>
                </a:ext>
              </a:extLst>
            </p:cNvPr>
            <p:cNvSpPr/>
            <p:nvPr userDrawn="1"/>
          </p:nvSpPr>
          <p:spPr>
            <a:xfrm>
              <a:off x="2033016" y="2031653"/>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9CC28908-2548-441C-BE9D-8728E1FC84C0}"/>
                </a:ext>
              </a:extLst>
            </p:cNvPr>
            <p:cNvSpPr/>
            <p:nvPr userDrawn="1"/>
          </p:nvSpPr>
          <p:spPr>
            <a:xfrm>
              <a:off x="2033016" y="4059639"/>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5" name="Picture 34" descr="A black and white striped pattern&#10;&#10;Description automatically generated with low confidence">
              <a:extLst>
                <a:ext uri="{FF2B5EF4-FFF2-40B4-BE49-F238E27FC236}">
                  <a16:creationId xmlns:a16="http://schemas.microsoft.com/office/drawing/2014/main" id="{731DC170-FB16-45F8-B62C-DCAB2B9AC310}"/>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2033015" y="5086646"/>
              <a:ext cx="2019299" cy="999451"/>
            </a:xfrm>
            <a:prstGeom prst="rect">
              <a:avLst/>
            </a:prstGeom>
          </p:spPr>
        </p:pic>
        <p:pic>
          <p:nvPicPr>
            <p:cNvPr id="36" name="Graphic 35">
              <a:extLst>
                <a:ext uri="{FF2B5EF4-FFF2-40B4-BE49-F238E27FC236}">
                  <a16:creationId xmlns:a16="http://schemas.microsoft.com/office/drawing/2014/main" id="{6529D2A7-ABB3-4E2D-88CA-F813997011F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10800000">
              <a:off x="-9867" y="-16980"/>
              <a:ext cx="2029968" cy="2029968"/>
            </a:xfrm>
            <a:prstGeom prst="rect">
              <a:avLst/>
            </a:prstGeom>
          </p:spPr>
        </p:pic>
        <p:sp>
          <p:nvSpPr>
            <p:cNvPr id="37" name="Rectangle 36">
              <a:extLst>
                <a:ext uri="{FF2B5EF4-FFF2-40B4-BE49-F238E27FC236}">
                  <a16:creationId xmlns:a16="http://schemas.microsoft.com/office/drawing/2014/main" id="{CDB6750E-735F-4906-8BCA-E0BD4F029617}"/>
                </a:ext>
              </a:extLst>
            </p:cNvPr>
            <p:cNvSpPr/>
            <p:nvPr userDrawn="1"/>
          </p:nvSpPr>
          <p:spPr>
            <a:xfrm>
              <a:off x="2029968" y="6045049"/>
              <a:ext cx="2029968" cy="81295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8" name="Graphic 37">
              <a:extLst>
                <a:ext uri="{FF2B5EF4-FFF2-40B4-BE49-F238E27FC236}">
                  <a16:creationId xmlns:a16="http://schemas.microsoft.com/office/drawing/2014/main" id="{051ECE99-ACA6-46AF-98D5-81FBD3F834AC}"/>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29384" y="4828032"/>
              <a:ext cx="2029968" cy="2029968"/>
            </a:xfrm>
            <a:prstGeom prst="rect">
              <a:avLst/>
            </a:prstGeom>
          </p:spPr>
        </p:pic>
        <p:sp>
          <p:nvSpPr>
            <p:cNvPr id="39" name="Rectangle 38">
              <a:extLst>
                <a:ext uri="{FF2B5EF4-FFF2-40B4-BE49-F238E27FC236}">
                  <a16:creationId xmlns:a16="http://schemas.microsoft.com/office/drawing/2014/main" id="{9837D25D-BADF-40E0-B7F9-1288B53AA656}"/>
                </a:ext>
              </a:extLst>
            </p:cNvPr>
            <p:cNvSpPr/>
            <p:nvPr userDrawn="1"/>
          </p:nvSpPr>
          <p:spPr>
            <a:xfrm flipH="1">
              <a:off x="-9868" y="2000264"/>
              <a:ext cx="2032942"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0" name="Group 39">
              <a:extLst>
                <a:ext uri="{FF2B5EF4-FFF2-40B4-BE49-F238E27FC236}">
                  <a16:creationId xmlns:a16="http://schemas.microsoft.com/office/drawing/2014/main" id="{3A847BA4-24DF-47BE-BE28-02415C2A2D3C}"/>
                </a:ext>
              </a:extLst>
            </p:cNvPr>
            <p:cNvGrpSpPr/>
            <p:nvPr userDrawn="1"/>
          </p:nvGrpSpPr>
          <p:grpSpPr>
            <a:xfrm>
              <a:off x="100242" y="2099803"/>
              <a:ext cx="1920240" cy="1920240"/>
              <a:chOff x="5361924" y="7472790"/>
              <a:chExt cx="1828800" cy="1828800"/>
            </a:xfrm>
          </p:grpSpPr>
          <p:grpSp>
            <p:nvGrpSpPr>
              <p:cNvPr id="41" name="Group 40">
                <a:extLst>
                  <a:ext uri="{FF2B5EF4-FFF2-40B4-BE49-F238E27FC236}">
                    <a16:creationId xmlns:a16="http://schemas.microsoft.com/office/drawing/2014/main" id="{882CC485-8A14-4767-80E8-8FB0A9991D20}"/>
                  </a:ext>
                </a:extLst>
              </p:cNvPr>
              <p:cNvGrpSpPr/>
              <p:nvPr userDrawn="1"/>
            </p:nvGrpSpPr>
            <p:grpSpPr>
              <a:xfrm>
                <a:off x="5361924" y="7472790"/>
                <a:ext cx="1828800" cy="1828800"/>
                <a:chOff x="5361924" y="7472790"/>
                <a:chExt cx="1828800" cy="1828800"/>
              </a:xfrm>
            </p:grpSpPr>
            <p:grpSp>
              <p:nvGrpSpPr>
                <p:cNvPr id="43" name="Group 42">
                  <a:extLst>
                    <a:ext uri="{FF2B5EF4-FFF2-40B4-BE49-F238E27FC236}">
                      <a16:creationId xmlns:a16="http://schemas.microsoft.com/office/drawing/2014/main" id="{E119FAB2-4AF3-4EC9-98C6-E69760D02810}"/>
                    </a:ext>
                  </a:extLst>
                </p:cNvPr>
                <p:cNvGrpSpPr/>
                <p:nvPr userDrawn="1"/>
              </p:nvGrpSpPr>
              <p:grpSpPr>
                <a:xfrm>
                  <a:off x="5361924" y="7472790"/>
                  <a:ext cx="1828800" cy="1828800"/>
                  <a:chOff x="5388428" y="7173291"/>
                  <a:chExt cx="1828800" cy="1828800"/>
                </a:xfrm>
              </p:grpSpPr>
              <p:grpSp>
                <p:nvGrpSpPr>
                  <p:cNvPr id="49" name="Group 48">
                    <a:extLst>
                      <a:ext uri="{FF2B5EF4-FFF2-40B4-BE49-F238E27FC236}">
                        <a16:creationId xmlns:a16="http://schemas.microsoft.com/office/drawing/2014/main" id="{E2A21525-E952-4F39-A9B2-2CA7C5B14B85}"/>
                      </a:ext>
                    </a:extLst>
                  </p:cNvPr>
                  <p:cNvGrpSpPr/>
                  <p:nvPr userDrawn="1"/>
                </p:nvGrpSpPr>
                <p:grpSpPr>
                  <a:xfrm>
                    <a:off x="5388428" y="7173291"/>
                    <a:ext cx="1828800" cy="1828800"/>
                    <a:chOff x="5388428" y="7173291"/>
                    <a:chExt cx="1828800" cy="1828800"/>
                  </a:xfrm>
                </p:grpSpPr>
                <p:grpSp>
                  <p:nvGrpSpPr>
                    <p:cNvPr id="51" name="Group 50">
                      <a:extLst>
                        <a:ext uri="{FF2B5EF4-FFF2-40B4-BE49-F238E27FC236}">
                          <a16:creationId xmlns:a16="http://schemas.microsoft.com/office/drawing/2014/main" id="{53BFFD34-0142-4185-8790-1D792CB2F5DD}"/>
                        </a:ext>
                      </a:extLst>
                    </p:cNvPr>
                    <p:cNvGrpSpPr/>
                    <p:nvPr userDrawn="1"/>
                  </p:nvGrpSpPr>
                  <p:grpSpPr>
                    <a:xfrm>
                      <a:off x="5388428" y="7173291"/>
                      <a:ext cx="1828800" cy="1828800"/>
                      <a:chOff x="5579044" y="7049770"/>
                      <a:chExt cx="1828800" cy="1828800"/>
                    </a:xfrm>
                  </p:grpSpPr>
                  <p:grpSp>
                    <p:nvGrpSpPr>
                      <p:cNvPr id="53" name="Group 52">
                        <a:extLst>
                          <a:ext uri="{FF2B5EF4-FFF2-40B4-BE49-F238E27FC236}">
                            <a16:creationId xmlns:a16="http://schemas.microsoft.com/office/drawing/2014/main" id="{00D3FC75-8C07-4B5B-A025-3CCC5DC458DA}"/>
                          </a:ext>
                        </a:extLst>
                      </p:cNvPr>
                      <p:cNvGrpSpPr/>
                      <p:nvPr userDrawn="1"/>
                    </p:nvGrpSpPr>
                    <p:grpSpPr>
                      <a:xfrm>
                        <a:off x="5579044" y="7049770"/>
                        <a:ext cx="1828800" cy="1828800"/>
                        <a:chOff x="5579044" y="7049770"/>
                        <a:chExt cx="1828800" cy="1828800"/>
                      </a:xfrm>
                    </p:grpSpPr>
                    <p:grpSp>
                      <p:nvGrpSpPr>
                        <p:cNvPr id="55" name="Group 54">
                          <a:extLst>
                            <a:ext uri="{FF2B5EF4-FFF2-40B4-BE49-F238E27FC236}">
                              <a16:creationId xmlns:a16="http://schemas.microsoft.com/office/drawing/2014/main" id="{393D2F91-0E6A-4541-843C-1FC0CC2A024A}"/>
                            </a:ext>
                          </a:extLst>
                        </p:cNvPr>
                        <p:cNvGrpSpPr/>
                        <p:nvPr userDrawn="1"/>
                      </p:nvGrpSpPr>
                      <p:grpSpPr>
                        <a:xfrm>
                          <a:off x="5579044" y="7049770"/>
                          <a:ext cx="1828800" cy="1828800"/>
                          <a:chOff x="5579044" y="7049770"/>
                          <a:chExt cx="1828800" cy="1828800"/>
                        </a:xfrm>
                      </p:grpSpPr>
                      <p:grpSp>
                        <p:nvGrpSpPr>
                          <p:cNvPr id="57" name="Group 56">
                            <a:extLst>
                              <a:ext uri="{FF2B5EF4-FFF2-40B4-BE49-F238E27FC236}">
                                <a16:creationId xmlns:a16="http://schemas.microsoft.com/office/drawing/2014/main" id="{7C9F80E2-6A88-44DC-B048-7178CAA61DAF}"/>
                              </a:ext>
                            </a:extLst>
                          </p:cNvPr>
                          <p:cNvGrpSpPr/>
                          <p:nvPr userDrawn="1"/>
                        </p:nvGrpSpPr>
                        <p:grpSpPr>
                          <a:xfrm>
                            <a:off x="5579044" y="7049770"/>
                            <a:ext cx="1828800" cy="1828800"/>
                            <a:chOff x="5579044" y="7049770"/>
                            <a:chExt cx="1828800" cy="1828800"/>
                          </a:xfrm>
                        </p:grpSpPr>
                        <p:sp>
                          <p:nvSpPr>
                            <p:cNvPr id="59" name="Oval 58">
                              <a:extLst>
                                <a:ext uri="{FF2B5EF4-FFF2-40B4-BE49-F238E27FC236}">
                                  <a16:creationId xmlns:a16="http://schemas.microsoft.com/office/drawing/2014/main" id="{1D9D5420-70BE-477D-A17F-A86F19AD3FAC}"/>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60" name="Oval 59">
                              <a:extLst>
                                <a:ext uri="{FF2B5EF4-FFF2-40B4-BE49-F238E27FC236}">
                                  <a16:creationId xmlns:a16="http://schemas.microsoft.com/office/drawing/2014/main" id="{0BBACECF-9AE7-40B5-90D0-AE2CF1FBE0BD}"/>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8" name="Oval 57">
                            <a:extLst>
                              <a:ext uri="{FF2B5EF4-FFF2-40B4-BE49-F238E27FC236}">
                                <a16:creationId xmlns:a16="http://schemas.microsoft.com/office/drawing/2014/main" id="{1A76BEA0-888E-41CD-9B30-B128A39F781E}"/>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6" name="Oval 55">
                          <a:extLst>
                            <a:ext uri="{FF2B5EF4-FFF2-40B4-BE49-F238E27FC236}">
                              <a16:creationId xmlns:a16="http://schemas.microsoft.com/office/drawing/2014/main" id="{2EA36045-2F1D-402B-A951-B9957D5C145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4" name="Oval 53">
                        <a:extLst>
                          <a:ext uri="{FF2B5EF4-FFF2-40B4-BE49-F238E27FC236}">
                            <a16:creationId xmlns:a16="http://schemas.microsoft.com/office/drawing/2014/main" id="{AAF58CB3-363E-4156-8148-52E0B9CB634A}"/>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2" name="Oval 51">
                      <a:extLst>
                        <a:ext uri="{FF2B5EF4-FFF2-40B4-BE49-F238E27FC236}">
                          <a16:creationId xmlns:a16="http://schemas.microsoft.com/office/drawing/2014/main" id="{BDC4E05B-A602-483A-B19B-B907358D4629}"/>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0" name="Oval 49">
                    <a:extLst>
                      <a:ext uri="{FF2B5EF4-FFF2-40B4-BE49-F238E27FC236}">
                        <a16:creationId xmlns:a16="http://schemas.microsoft.com/office/drawing/2014/main" id="{55AC54D8-2C27-49A7-B1CE-C865E629499E}"/>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4" name="Oval 43">
                  <a:extLst>
                    <a:ext uri="{FF2B5EF4-FFF2-40B4-BE49-F238E27FC236}">
                      <a16:creationId xmlns:a16="http://schemas.microsoft.com/office/drawing/2014/main" id="{C9753262-9BA1-4716-B4B5-AAFE232A72A2}"/>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5" name="Oval 44">
                  <a:extLst>
                    <a:ext uri="{FF2B5EF4-FFF2-40B4-BE49-F238E27FC236}">
                      <a16:creationId xmlns:a16="http://schemas.microsoft.com/office/drawing/2014/main" id="{5B2AD932-98DF-4DA1-B19E-E38A4DD270F0}"/>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6" name="Oval 45">
                  <a:extLst>
                    <a:ext uri="{FF2B5EF4-FFF2-40B4-BE49-F238E27FC236}">
                      <a16:creationId xmlns:a16="http://schemas.microsoft.com/office/drawing/2014/main" id="{DE13C879-BB42-4F2C-9413-A1322DE58809}"/>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7" name="Oval 46">
                  <a:extLst>
                    <a:ext uri="{FF2B5EF4-FFF2-40B4-BE49-F238E27FC236}">
                      <a16:creationId xmlns:a16="http://schemas.microsoft.com/office/drawing/2014/main" id="{28B4D2F2-9DD5-4B23-A2F2-7DBEE9E61F6C}"/>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8" name="Oval 47">
                  <a:extLst>
                    <a:ext uri="{FF2B5EF4-FFF2-40B4-BE49-F238E27FC236}">
                      <a16:creationId xmlns:a16="http://schemas.microsoft.com/office/drawing/2014/main" id="{C1A2F663-A8A7-4337-9C39-489B4C457111}"/>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2" name="Oval 41">
                <a:extLst>
                  <a:ext uri="{FF2B5EF4-FFF2-40B4-BE49-F238E27FC236}">
                    <a16:creationId xmlns:a16="http://schemas.microsoft.com/office/drawing/2014/main" id="{1609761D-150A-4DE0-9604-CC3953C108D0}"/>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61" name="Rectangle 60">
              <a:extLst>
                <a:ext uri="{FF2B5EF4-FFF2-40B4-BE49-F238E27FC236}">
                  <a16:creationId xmlns:a16="http://schemas.microsoft.com/office/drawing/2014/main" id="{D1189D1C-85ED-4EF1-A384-7C4590ED50FD}"/>
                </a:ext>
              </a:extLst>
            </p:cNvPr>
            <p:cNvSpPr/>
            <p:nvPr userDrawn="1"/>
          </p:nvSpPr>
          <p:spPr>
            <a:xfrm>
              <a:off x="0" y="4052952"/>
              <a:ext cx="2029968" cy="82296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Freeform: Shape 61">
              <a:extLst>
                <a:ext uri="{FF2B5EF4-FFF2-40B4-BE49-F238E27FC236}">
                  <a16:creationId xmlns:a16="http://schemas.microsoft.com/office/drawing/2014/main" id="{445306C5-E470-4A93-9C9F-5D066F760D16}"/>
                </a:ext>
              </a:extLst>
            </p:cNvPr>
            <p:cNvSpPr/>
            <p:nvPr userDrawn="1"/>
          </p:nvSpPr>
          <p:spPr>
            <a:xfrm>
              <a:off x="-33209" y="1999541"/>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cxnSp>
          <p:nvCxnSpPr>
            <p:cNvPr id="63" name="Straight Connector 62">
              <a:extLst>
                <a:ext uri="{FF2B5EF4-FFF2-40B4-BE49-F238E27FC236}">
                  <a16:creationId xmlns:a16="http://schemas.microsoft.com/office/drawing/2014/main" id="{B31C374B-40F2-4B1E-A9D8-6E5C932FF170}"/>
                </a:ext>
              </a:extLst>
            </p:cNvPr>
            <p:cNvCxnSpPr>
              <a:cxnSpLocks/>
            </p:cNvCxnSpPr>
            <p:nvPr userDrawn="1"/>
          </p:nvCxnSpPr>
          <p:spPr>
            <a:xfrm flipV="1">
              <a:off x="-33209" y="2009066"/>
              <a:ext cx="3017520" cy="7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64" name="Oval 63">
              <a:extLst>
                <a:ext uri="{FF2B5EF4-FFF2-40B4-BE49-F238E27FC236}">
                  <a16:creationId xmlns:a16="http://schemas.microsoft.com/office/drawing/2014/main" id="{1C668341-39BE-4448-B29D-2594AE6D75C2}"/>
                </a:ext>
              </a:extLst>
            </p:cNvPr>
            <p:cNvSpPr/>
            <p:nvPr userDrawn="1"/>
          </p:nvSpPr>
          <p:spPr>
            <a:xfrm>
              <a:off x="2923530" y="1871237"/>
              <a:ext cx="274320" cy="27432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75" name="Text Placeholder 9">
            <a:extLst>
              <a:ext uri="{FF2B5EF4-FFF2-40B4-BE49-F238E27FC236}">
                <a16:creationId xmlns:a16="http://schemas.microsoft.com/office/drawing/2014/main" id="{4416EFAA-C2FD-4F04-91E3-9F1FA3533A94}"/>
              </a:ext>
            </a:extLst>
          </p:cNvPr>
          <p:cNvSpPr>
            <a:spLocks noGrp="1"/>
          </p:cNvSpPr>
          <p:nvPr>
            <p:ph type="body" sz="quarter" idx="15" hasCustomPrompt="1"/>
          </p:nvPr>
        </p:nvSpPr>
        <p:spPr>
          <a:xfrm>
            <a:off x="4937760" y="2084832"/>
            <a:ext cx="3200400" cy="365760"/>
          </a:xfrm>
        </p:spPr>
        <p:txBody>
          <a:bodyPr>
            <a:noAutofit/>
          </a:bodyPr>
          <a:lstStyle>
            <a:lvl1pPr marL="0" indent="0">
              <a:lnSpc>
                <a:spcPts val="2400"/>
              </a:lnSpc>
              <a:buNone/>
              <a:defRPr sz="2000" b="1" cap="all" baseline="0">
                <a:solidFill>
                  <a:schemeClr val="tx2"/>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ADD SUBTITLE</a:t>
            </a:r>
          </a:p>
        </p:txBody>
      </p:sp>
      <p:sp>
        <p:nvSpPr>
          <p:cNvPr id="72" name="Text Placeholder 9">
            <a:extLst>
              <a:ext uri="{FF2B5EF4-FFF2-40B4-BE49-F238E27FC236}">
                <a16:creationId xmlns:a16="http://schemas.microsoft.com/office/drawing/2014/main" id="{0BAC0AED-8273-498E-ABB8-65CD10B00735}"/>
              </a:ext>
            </a:extLst>
          </p:cNvPr>
          <p:cNvSpPr>
            <a:spLocks noGrp="1"/>
          </p:cNvSpPr>
          <p:nvPr>
            <p:ph type="body" sz="quarter" idx="13"/>
          </p:nvPr>
        </p:nvSpPr>
        <p:spPr>
          <a:xfrm>
            <a:off x="4914900" y="2496312"/>
            <a:ext cx="3200400" cy="1188720"/>
          </a:xfrm>
        </p:spPr>
        <p:txBody>
          <a:bodyPr>
            <a:normAutofit/>
          </a:bodyPr>
          <a:lstStyle>
            <a:lvl1pPr marL="0" indent="0">
              <a:lnSpc>
                <a:spcPts val="1800"/>
              </a:lnSpc>
              <a:spcBef>
                <a:spcPts val="0"/>
              </a:spcBef>
              <a:buNone/>
              <a:defRPr sz="1400">
                <a:solidFill>
                  <a:schemeClr val="tx2"/>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Click to edit Master text styles</a:t>
            </a:r>
          </a:p>
        </p:txBody>
      </p:sp>
      <p:sp>
        <p:nvSpPr>
          <p:cNvPr id="92" name="Text Placeholder 9">
            <a:extLst>
              <a:ext uri="{FF2B5EF4-FFF2-40B4-BE49-F238E27FC236}">
                <a16:creationId xmlns:a16="http://schemas.microsoft.com/office/drawing/2014/main" id="{0FACFED0-6B1D-4868-929E-C9101D8B7DE1}"/>
              </a:ext>
            </a:extLst>
          </p:cNvPr>
          <p:cNvSpPr>
            <a:spLocks noGrp="1"/>
          </p:cNvSpPr>
          <p:nvPr>
            <p:ph type="body" sz="quarter" idx="16" hasCustomPrompt="1"/>
          </p:nvPr>
        </p:nvSpPr>
        <p:spPr>
          <a:xfrm>
            <a:off x="8538777" y="2084832"/>
            <a:ext cx="3200400" cy="365760"/>
          </a:xfrm>
        </p:spPr>
        <p:txBody>
          <a:bodyPr>
            <a:noAutofit/>
          </a:bodyPr>
          <a:lstStyle>
            <a:lvl1pPr marL="0" indent="0">
              <a:lnSpc>
                <a:spcPts val="2400"/>
              </a:lnSpc>
              <a:buNone/>
              <a:defRPr sz="2000" b="1" cap="all" baseline="0">
                <a:solidFill>
                  <a:schemeClr val="tx2"/>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ADD SUBTITLE</a:t>
            </a:r>
          </a:p>
        </p:txBody>
      </p:sp>
      <p:sp>
        <p:nvSpPr>
          <p:cNvPr id="74" name="Text Placeholder 9">
            <a:extLst>
              <a:ext uri="{FF2B5EF4-FFF2-40B4-BE49-F238E27FC236}">
                <a16:creationId xmlns:a16="http://schemas.microsoft.com/office/drawing/2014/main" id="{A3276736-0B83-4D4F-B7D9-AAEF95E38AE5}"/>
              </a:ext>
            </a:extLst>
          </p:cNvPr>
          <p:cNvSpPr>
            <a:spLocks noGrp="1"/>
          </p:cNvSpPr>
          <p:nvPr>
            <p:ph type="body" sz="quarter" idx="14"/>
          </p:nvPr>
        </p:nvSpPr>
        <p:spPr>
          <a:xfrm>
            <a:off x="8535924" y="2496312"/>
            <a:ext cx="3200400" cy="1188720"/>
          </a:xfrm>
        </p:spPr>
        <p:txBody>
          <a:bodyPr>
            <a:normAutofit/>
          </a:bodyPr>
          <a:lstStyle>
            <a:lvl1pPr marL="0" indent="0">
              <a:lnSpc>
                <a:spcPts val="1800"/>
              </a:lnSpc>
              <a:spcBef>
                <a:spcPts val="0"/>
              </a:spcBef>
              <a:buNone/>
              <a:defRPr sz="1400">
                <a:solidFill>
                  <a:schemeClr val="tx2"/>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Click to edit Master text styles</a:t>
            </a:r>
          </a:p>
        </p:txBody>
      </p:sp>
      <p:sp>
        <p:nvSpPr>
          <p:cNvPr id="95" name="Text Placeholder 9">
            <a:extLst>
              <a:ext uri="{FF2B5EF4-FFF2-40B4-BE49-F238E27FC236}">
                <a16:creationId xmlns:a16="http://schemas.microsoft.com/office/drawing/2014/main" id="{B57AD20F-1E1B-4FD3-8A76-E07A91002B85}"/>
              </a:ext>
            </a:extLst>
          </p:cNvPr>
          <p:cNvSpPr>
            <a:spLocks noGrp="1"/>
          </p:cNvSpPr>
          <p:nvPr>
            <p:ph type="body" sz="quarter" idx="19" hasCustomPrompt="1"/>
          </p:nvPr>
        </p:nvSpPr>
        <p:spPr>
          <a:xfrm>
            <a:off x="4937760" y="3838956"/>
            <a:ext cx="3200400" cy="365760"/>
          </a:xfrm>
        </p:spPr>
        <p:txBody>
          <a:bodyPr>
            <a:noAutofit/>
          </a:bodyPr>
          <a:lstStyle>
            <a:lvl1pPr marL="0" indent="0">
              <a:lnSpc>
                <a:spcPts val="2400"/>
              </a:lnSpc>
              <a:buNone/>
              <a:defRPr sz="2000" b="1" cap="all" baseline="0">
                <a:solidFill>
                  <a:schemeClr val="tx2"/>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ADD SUBTITLE</a:t>
            </a:r>
          </a:p>
        </p:txBody>
      </p:sp>
      <p:sp>
        <p:nvSpPr>
          <p:cNvPr id="93" name="Text Placeholder 9">
            <a:extLst>
              <a:ext uri="{FF2B5EF4-FFF2-40B4-BE49-F238E27FC236}">
                <a16:creationId xmlns:a16="http://schemas.microsoft.com/office/drawing/2014/main" id="{6688431F-3AD3-44AD-A5DF-E032B167CC02}"/>
              </a:ext>
            </a:extLst>
          </p:cNvPr>
          <p:cNvSpPr>
            <a:spLocks noGrp="1"/>
          </p:cNvSpPr>
          <p:nvPr>
            <p:ph type="body" sz="quarter" idx="17"/>
          </p:nvPr>
        </p:nvSpPr>
        <p:spPr>
          <a:xfrm>
            <a:off x="4937760" y="4255479"/>
            <a:ext cx="3200400" cy="1188720"/>
          </a:xfrm>
        </p:spPr>
        <p:txBody>
          <a:bodyPr>
            <a:normAutofit/>
          </a:bodyPr>
          <a:lstStyle>
            <a:lvl1pPr marL="0" indent="0">
              <a:lnSpc>
                <a:spcPts val="1800"/>
              </a:lnSpc>
              <a:spcBef>
                <a:spcPts val="0"/>
              </a:spcBef>
              <a:buNone/>
              <a:defRPr sz="1400">
                <a:solidFill>
                  <a:schemeClr val="tx2"/>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Click to edit Master text styles</a:t>
            </a:r>
          </a:p>
        </p:txBody>
      </p:sp>
      <p:sp>
        <p:nvSpPr>
          <p:cNvPr id="96" name="Text Placeholder 9">
            <a:extLst>
              <a:ext uri="{FF2B5EF4-FFF2-40B4-BE49-F238E27FC236}">
                <a16:creationId xmlns:a16="http://schemas.microsoft.com/office/drawing/2014/main" id="{F1B1DAAB-37E2-4803-8DF8-A56E6FFF054E}"/>
              </a:ext>
            </a:extLst>
          </p:cNvPr>
          <p:cNvSpPr>
            <a:spLocks noGrp="1"/>
          </p:cNvSpPr>
          <p:nvPr>
            <p:ph type="body" sz="quarter" idx="20" hasCustomPrompt="1"/>
          </p:nvPr>
        </p:nvSpPr>
        <p:spPr>
          <a:xfrm>
            <a:off x="8535924" y="3838956"/>
            <a:ext cx="3200400" cy="365760"/>
          </a:xfrm>
        </p:spPr>
        <p:txBody>
          <a:bodyPr>
            <a:noAutofit/>
          </a:bodyPr>
          <a:lstStyle>
            <a:lvl1pPr marL="0" indent="0">
              <a:lnSpc>
                <a:spcPts val="2400"/>
              </a:lnSpc>
              <a:buNone/>
              <a:defRPr sz="2000" b="1" cap="all" baseline="0">
                <a:solidFill>
                  <a:schemeClr val="tx2"/>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ADD SUBTITLE</a:t>
            </a:r>
          </a:p>
        </p:txBody>
      </p:sp>
      <p:sp>
        <p:nvSpPr>
          <p:cNvPr id="94" name="Text Placeholder 9">
            <a:extLst>
              <a:ext uri="{FF2B5EF4-FFF2-40B4-BE49-F238E27FC236}">
                <a16:creationId xmlns:a16="http://schemas.microsoft.com/office/drawing/2014/main" id="{E9E9B407-35B1-4B56-BB6A-4895E5AC4CC3}"/>
              </a:ext>
            </a:extLst>
          </p:cNvPr>
          <p:cNvSpPr>
            <a:spLocks noGrp="1"/>
          </p:cNvSpPr>
          <p:nvPr>
            <p:ph type="body" sz="quarter" idx="18"/>
          </p:nvPr>
        </p:nvSpPr>
        <p:spPr>
          <a:xfrm>
            <a:off x="8535924" y="4252806"/>
            <a:ext cx="3200400" cy="1188720"/>
          </a:xfrm>
        </p:spPr>
        <p:txBody>
          <a:bodyPr>
            <a:normAutofit/>
          </a:bodyPr>
          <a:lstStyle>
            <a:lvl1pPr marL="0" indent="0">
              <a:lnSpc>
                <a:spcPts val="1800"/>
              </a:lnSpc>
              <a:spcBef>
                <a:spcPts val="0"/>
              </a:spcBef>
              <a:buNone/>
              <a:defRPr sz="1400">
                <a:solidFill>
                  <a:schemeClr val="tx2"/>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Click to edit Master text styles</a:t>
            </a:r>
          </a:p>
        </p:txBody>
      </p:sp>
      <p:sp>
        <p:nvSpPr>
          <p:cNvPr id="69" name="Date Placeholder 3">
            <a:extLst>
              <a:ext uri="{FF2B5EF4-FFF2-40B4-BE49-F238E27FC236}">
                <a16:creationId xmlns:a16="http://schemas.microsoft.com/office/drawing/2014/main" id="{E2B0C6B8-E2CB-460E-BBC8-AC4339C89DB2}"/>
              </a:ext>
            </a:extLst>
          </p:cNvPr>
          <p:cNvSpPr>
            <a:spLocks noGrp="1"/>
          </p:cNvSpPr>
          <p:nvPr>
            <p:ph type="dt" sz="half" idx="10"/>
          </p:nvPr>
        </p:nvSpPr>
        <p:spPr>
          <a:xfrm>
            <a:off x="4937760" y="6353175"/>
            <a:ext cx="1097280" cy="365125"/>
          </a:xfrm>
        </p:spPr>
        <p:txBody>
          <a:bodyPr/>
          <a:lstStyle>
            <a:lvl1pPr>
              <a:defRPr>
                <a:solidFill>
                  <a:schemeClr val="bg1"/>
                </a:solidFill>
              </a:defRPr>
            </a:lvl1pPr>
          </a:lstStyle>
          <a:p>
            <a:r>
              <a:rPr lang="en-US" dirty="0"/>
              <a:t>20XX</a:t>
            </a:r>
          </a:p>
        </p:txBody>
      </p:sp>
      <p:sp>
        <p:nvSpPr>
          <p:cNvPr id="70" name="Footer Placeholder 4">
            <a:extLst>
              <a:ext uri="{FF2B5EF4-FFF2-40B4-BE49-F238E27FC236}">
                <a16:creationId xmlns:a16="http://schemas.microsoft.com/office/drawing/2014/main" id="{433844D3-0FDA-4C97-9B21-5021A38E4FC2}"/>
              </a:ext>
            </a:extLst>
          </p:cNvPr>
          <p:cNvSpPr>
            <a:spLocks noGrp="1"/>
          </p:cNvSpPr>
          <p:nvPr>
            <p:ph type="ftr" sz="quarter" idx="11"/>
          </p:nvPr>
        </p:nvSpPr>
        <p:spPr>
          <a:xfrm>
            <a:off x="7436167" y="6350000"/>
            <a:ext cx="2286000" cy="365125"/>
          </a:xfrm>
        </p:spPr>
        <p:txBody>
          <a:bodyPr/>
          <a:lstStyle>
            <a:lvl1pPr>
              <a:defRPr>
                <a:solidFill>
                  <a:schemeClr val="bg1"/>
                </a:solidFill>
              </a:defRPr>
            </a:lvl1pPr>
          </a:lstStyle>
          <a:p>
            <a:r>
              <a:rPr lang="en-US" dirty="0"/>
              <a:t>Pitch deck title</a:t>
            </a:r>
          </a:p>
        </p:txBody>
      </p:sp>
      <p:sp>
        <p:nvSpPr>
          <p:cNvPr id="71" name="Slide Number Placeholder 5">
            <a:extLst>
              <a:ext uri="{FF2B5EF4-FFF2-40B4-BE49-F238E27FC236}">
                <a16:creationId xmlns:a16="http://schemas.microsoft.com/office/drawing/2014/main" id="{EC059538-F80F-46C9-80EB-AC9B56DD05C3}"/>
              </a:ext>
            </a:extLst>
          </p:cNvPr>
          <p:cNvSpPr>
            <a:spLocks noGrp="1"/>
          </p:cNvSpPr>
          <p:nvPr>
            <p:ph type="sldNum" sz="quarter" idx="12"/>
          </p:nvPr>
        </p:nvSpPr>
        <p:spPr>
          <a:xfrm>
            <a:off x="11123295" y="635635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02555004"/>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roduct overview">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914400" y="896112"/>
            <a:ext cx="6800850" cy="1325880"/>
          </a:xfrm>
        </p:spPr>
        <p:txBody>
          <a:bodyPr anchor="t" anchorCtr="0"/>
          <a:lstStyle>
            <a:lvl1pPr>
              <a:defRPr cap="all" baseline="0">
                <a:solidFill>
                  <a:schemeClr val="accent1"/>
                </a:solidFill>
              </a:defRPr>
            </a:lvl1pPr>
          </a:lstStyle>
          <a:p>
            <a:r>
              <a:rPr lang="en-US" dirty="0"/>
              <a:t>CLICK TO ADD TITLE</a:t>
            </a:r>
          </a:p>
        </p:txBody>
      </p:sp>
      <p:grpSp>
        <p:nvGrpSpPr>
          <p:cNvPr id="5" name="Group 4">
            <a:extLst>
              <a:ext uri="{FF2B5EF4-FFF2-40B4-BE49-F238E27FC236}">
                <a16:creationId xmlns:a16="http://schemas.microsoft.com/office/drawing/2014/main" id="{76A6A8D4-352A-4CDF-8E34-3A3E06402913}"/>
              </a:ext>
              <a:ext uri="{C183D7F6-B498-43B3-948B-1728B52AA6E4}">
                <adec:decorative xmlns:adec="http://schemas.microsoft.com/office/drawing/2017/decorative" val="1"/>
              </a:ext>
            </a:extLst>
          </p:cNvPr>
          <p:cNvGrpSpPr/>
          <p:nvPr userDrawn="1"/>
        </p:nvGrpSpPr>
        <p:grpSpPr>
          <a:xfrm>
            <a:off x="8094267" y="-12136"/>
            <a:ext cx="4100169" cy="6878956"/>
            <a:chOff x="8094267" y="-12136"/>
            <a:chExt cx="4100169" cy="6878956"/>
          </a:xfrm>
        </p:grpSpPr>
        <p:grpSp>
          <p:nvGrpSpPr>
            <p:cNvPr id="3" name="Group 2">
              <a:extLst>
                <a:ext uri="{FF2B5EF4-FFF2-40B4-BE49-F238E27FC236}">
                  <a16:creationId xmlns:a16="http://schemas.microsoft.com/office/drawing/2014/main" id="{4CDCB077-A12F-4FE0-AD96-924BF98DBB84}"/>
                </a:ext>
                <a:ext uri="{C183D7F6-B498-43B3-948B-1728B52AA6E4}">
                  <adec:decorative xmlns:adec="http://schemas.microsoft.com/office/drawing/2017/decorative" val="1"/>
                </a:ext>
              </a:extLst>
            </p:cNvPr>
            <p:cNvGrpSpPr/>
            <p:nvPr userDrawn="1"/>
          </p:nvGrpSpPr>
          <p:grpSpPr>
            <a:xfrm>
              <a:off x="8138160" y="-7084"/>
              <a:ext cx="4053840" cy="4061621"/>
              <a:chOff x="8138160" y="-7084"/>
              <a:chExt cx="4053840" cy="4061621"/>
            </a:xfrm>
          </p:grpSpPr>
          <p:sp>
            <p:nvSpPr>
              <p:cNvPr id="39" name="Rectangle 38">
                <a:extLst>
                  <a:ext uri="{FF2B5EF4-FFF2-40B4-BE49-F238E27FC236}">
                    <a16:creationId xmlns:a16="http://schemas.microsoft.com/office/drawing/2014/main" id="{9837D25D-BADF-40E0-B7F9-1288B53AA656}"/>
                  </a:ext>
                </a:extLst>
              </p:cNvPr>
              <p:cNvSpPr/>
              <p:nvPr userDrawn="1"/>
            </p:nvSpPr>
            <p:spPr>
              <a:xfrm flipH="1">
                <a:off x="8138160" y="2017039"/>
                <a:ext cx="2032942"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4FADCD25-4CC2-4A9A-B033-132F3DA6D2F5}"/>
                  </a:ext>
                </a:extLst>
              </p:cNvPr>
              <p:cNvSpPr/>
              <p:nvPr userDrawn="1"/>
            </p:nvSpPr>
            <p:spPr>
              <a:xfrm>
                <a:off x="10162032" y="2014436"/>
                <a:ext cx="2029968"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23">
                <a:extLst>
                  <a:ext uri="{FF2B5EF4-FFF2-40B4-BE49-F238E27FC236}">
                    <a16:creationId xmlns:a16="http://schemas.microsoft.com/office/drawing/2014/main" id="{D2F68DA8-1D58-42B0-A2C9-046E92884BC1}"/>
                  </a:ext>
                </a:extLst>
              </p:cNvPr>
              <p:cNvSpPr/>
              <p:nvPr userDrawn="1"/>
            </p:nvSpPr>
            <p:spPr>
              <a:xfrm rot="5400000">
                <a:off x="10160492" y="2024569"/>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9DB232A4-4F4E-48E9-9E61-BE51F716635C}"/>
                  </a:ext>
                </a:extLst>
              </p:cNvPr>
              <p:cNvSpPr/>
              <p:nvPr userDrawn="1"/>
            </p:nvSpPr>
            <p:spPr>
              <a:xfrm>
                <a:off x="10162032" y="0"/>
                <a:ext cx="2029968" cy="202996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Graphic 7">
                <a:extLst>
                  <a:ext uri="{FF2B5EF4-FFF2-40B4-BE49-F238E27FC236}">
                    <a16:creationId xmlns:a16="http://schemas.microsoft.com/office/drawing/2014/main" id="{4CB66576-218C-4236-B125-DD7B03A7848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10162032" y="0"/>
                <a:ext cx="2029968" cy="2029968"/>
              </a:xfrm>
              <a:prstGeom prst="rect">
                <a:avLst/>
              </a:prstGeom>
            </p:spPr>
          </p:pic>
          <p:sp>
            <p:nvSpPr>
              <p:cNvPr id="7" name="Rectangle 6">
                <a:extLst>
                  <a:ext uri="{FF2B5EF4-FFF2-40B4-BE49-F238E27FC236}">
                    <a16:creationId xmlns:a16="http://schemas.microsoft.com/office/drawing/2014/main" id="{E557D1F3-8C55-47FE-B39A-86D30F8FFEA1}"/>
                  </a:ext>
                </a:extLst>
              </p:cNvPr>
              <p:cNvSpPr/>
              <p:nvPr userDrawn="1"/>
            </p:nvSpPr>
            <p:spPr>
              <a:xfrm>
                <a:off x="8139364" y="-7084"/>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4" name="Group 3">
              <a:extLst>
                <a:ext uri="{FF2B5EF4-FFF2-40B4-BE49-F238E27FC236}">
                  <a16:creationId xmlns:a16="http://schemas.microsoft.com/office/drawing/2014/main" id="{17B41BF2-DA71-4B06-A2F0-757A5EF7047C}"/>
                </a:ext>
                <a:ext uri="{C183D7F6-B498-43B3-948B-1728B52AA6E4}">
                  <adec:decorative xmlns:adec="http://schemas.microsoft.com/office/drawing/2017/decorative" val="1"/>
                </a:ext>
              </a:extLst>
            </p:cNvPr>
            <p:cNvGrpSpPr/>
            <p:nvPr userDrawn="1"/>
          </p:nvGrpSpPr>
          <p:grpSpPr>
            <a:xfrm>
              <a:off x="8094267" y="-12136"/>
              <a:ext cx="4100169" cy="6878956"/>
              <a:chOff x="8094267" y="-12136"/>
              <a:chExt cx="4100169" cy="6878956"/>
            </a:xfrm>
          </p:grpSpPr>
          <p:sp>
            <p:nvSpPr>
              <p:cNvPr id="32" name="Rectangle 31">
                <a:extLst>
                  <a:ext uri="{FF2B5EF4-FFF2-40B4-BE49-F238E27FC236}">
                    <a16:creationId xmlns:a16="http://schemas.microsoft.com/office/drawing/2014/main" id="{F4EB6F2E-2621-4EB5-A04D-906FD08CED87}"/>
                  </a:ext>
                </a:extLst>
              </p:cNvPr>
              <p:cNvSpPr/>
              <p:nvPr userDrawn="1"/>
            </p:nvSpPr>
            <p:spPr>
              <a:xfrm flipH="1">
                <a:off x="8138160" y="4868828"/>
                <a:ext cx="2032942" cy="199799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9CC28908-2548-441C-BE9D-8728E1FC84C0}"/>
                  </a:ext>
                </a:extLst>
              </p:cNvPr>
              <p:cNvSpPr/>
              <p:nvPr userDrawn="1"/>
            </p:nvSpPr>
            <p:spPr>
              <a:xfrm>
                <a:off x="10164468" y="4044603"/>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5" name="Picture 34" descr="A black and white striped pattern&#10;&#10;Description automatically generated with low confidence">
                <a:extLst>
                  <a:ext uri="{FF2B5EF4-FFF2-40B4-BE49-F238E27FC236}">
                    <a16:creationId xmlns:a16="http://schemas.microsoft.com/office/drawing/2014/main" id="{731DC170-FB16-45F8-B62C-DCAB2B9AC310}"/>
                  </a:ext>
                </a:extLst>
              </p:cNvPr>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a:off x="10172419" y="5079562"/>
                <a:ext cx="2019299" cy="999451"/>
              </a:xfrm>
              <a:prstGeom prst="rect">
                <a:avLst/>
              </a:prstGeom>
            </p:spPr>
          </p:pic>
          <p:pic>
            <p:nvPicPr>
              <p:cNvPr id="36" name="Graphic 35">
                <a:extLst>
                  <a:ext uri="{FF2B5EF4-FFF2-40B4-BE49-F238E27FC236}">
                    <a16:creationId xmlns:a16="http://schemas.microsoft.com/office/drawing/2014/main" id="{6529D2A7-ABB3-4E2D-88CA-F813997011F5}"/>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rot="10800000">
                <a:off x="8137489" y="-12136"/>
                <a:ext cx="2029968" cy="2029968"/>
              </a:xfrm>
              <a:prstGeom prst="rect">
                <a:avLst/>
              </a:prstGeom>
            </p:spPr>
          </p:pic>
          <p:sp>
            <p:nvSpPr>
              <p:cNvPr id="37" name="Rectangle 36">
                <a:extLst>
                  <a:ext uri="{FF2B5EF4-FFF2-40B4-BE49-F238E27FC236}">
                    <a16:creationId xmlns:a16="http://schemas.microsoft.com/office/drawing/2014/main" id="{CDB6750E-735F-4906-8BCA-E0BD4F029617}"/>
                  </a:ext>
                </a:extLst>
              </p:cNvPr>
              <p:cNvSpPr/>
              <p:nvPr userDrawn="1"/>
            </p:nvSpPr>
            <p:spPr>
              <a:xfrm>
                <a:off x="10162032" y="6020759"/>
                <a:ext cx="2029968" cy="83724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8" name="Graphic 37">
                <a:extLst>
                  <a:ext uri="{FF2B5EF4-FFF2-40B4-BE49-F238E27FC236}">
                    <a16:creationId xmlns:a16="http://schemas.microsoft.com/office/drawing/2014/main" id="{051ECE99-ACA6-46AF-98D5-81FBD3F834A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138160" y="4863676"/>
                <a:ext cx="2029968" cy="1997992"/>
              </a:xfrm>
              <a:prstGeom prst="rect">
                <a:avLst/>
              </a:prstGeom>
            </p:spPr>
          </p:pic>
          <p:grpSp>
            <p:nvGrpSpPr>
              <p:cNvPr id="40" name="Group 39">
                <a:extLst>
                  <a:ext uri="{FF2B5EF4-FFF2-40B4-BE49-F238E27FC236}">
                    <a16:creationId xmlns:a16="http://schemas.microsoft.com/office/drawing/2014/main" id="{3A847BA4-24DF-47BE-BE28-02415C2A2D3C}"/>
                  </a:ext>
                </a:extLst>
              </p:cNvPr>
              <p:cNvGrpSpPr/>
              <p:nvPr userDrawn="1"/>
            </p:nvGrpSpPr>
            <p:grpSpPr>
              <a:xfrm>
                <a:off x="8227718" y="2092719"/>
                <a:ext cx="1920240" cy="1920240"/>
                <a:chOff x="5361924" y="7472790"/>
                <a:chExt cx="1828800" cy="1828800"/>
              </a:xfrm>
            </p:grpSpPr>
            <p:grpSp>
              <p:nvGrpSpPr>
                <p:cNvPr id="41" name="Group 40">
                  <a:extLst>
                    <a:ext uri="{FF2B5EF4-FFF2-40B4-BE49-F238E27FC236}">
                      <a16:creationId xmlns:a16="http://schemas.microsoft.com/office/drawing/2014/main" id="{882CC485-8A14-4767-80E8-8FB0A9991D20}"/>
                    </a:ext>
                  </a:extLst>
                </p:cNvPr>
                <p:cNvGrpSpPr/>
                <p:nvPr userDrawn="1"/>
              </p:nvGrpSpPr>
              <p:grpSpPr>
                <a:xfrm>
                  <a:off x="5361924" y="7472790"/>
                  <a:ext cx="1828800" cy="1828800"/>
                  <a:chOff x="5361924" y="7472790"/>
                  <a:chExt cx="1828800" cy="1828800"/>
                </a:xfrm>
              </p:grpSpPr>
              <p:grpSp>
                <p:nvGrpSpPr>
                  <p:cNvPr id="43" name="Group 42">
                    <a:extLst>
                      <a:ext uri="{FF2B5EF4-FFF2-40B4-BE49-F238E27FC236}">
                        <a16:creationId xmlns:a16="http://schemas.microsoft.com/office/drawing/2014/main" id="{E119FAB2-4AF3-4EC9-98C6-E69760D02810}"/>
                      </a:ext>
                    </a:extLst>
                  </p:cNvPr>
                  <p:cNvGrpSpPr/>
                  <p:nvPr userDrawn="1"/>
                </p:nvGrpSpPr>
                <p:grpSpPr>
                  <a:xfrm>
                    <a:off x="5361924" y="7472790"/>
                    <a:ext cx="1828800" cy="1828800"/>
                    <a:chOff x="5388428" y="7173291"/>
                    <a:chExt cx="1828800" cy="1828800"/>
                  </a:xfrm>
                </p:grpSpPr>
                <p:grpSp>
                  <p:nvGrpSpPr>
                    <p:cNvPr id="49" name="Group 48">
                      <a:extLst>
                        <a:ext uri="{FF2B5EF4-FFF2-40B4-BE49-F238E27FC236}">
                          <a16:creationId xmlns:a16="http://schemas.microsoft.com/office/drawing/2014/main" id="{E2A21525-E952-4F39-A9B2-2CA7C5B14B85}"/>
                        </a:ext>
                      </a:extLst>
                    </p:cNvPr>
                    <p:cNvGrpSpPr/>
                    <p:nvPr userDrawn="1"/>
                  </p:nvGrpSpPr>
                  <p:grpSpPr>
                    <a:xfrm>
                      <a:off x="5388428" y="7173291"/>
                      <a:ext cx="1828800" cy="1828800"/>
                      <a:chOff x="5388428" y="7173291"/>
                      <a:chExt cx="1828800" cy="1828800"/>
                    </a:xfrm>
                  </p:grpSpPr>
                  <p:grpSp>
                    <p:nvGrpSpPr>
                      <p:cNvPr id="51" name="Group 50">
                        <a:extLst>
                          <a:ext uri="{FF2B5EF4-FFF2-40B4-BE49-F238E27FC236}">
                            <a16:creationId xmlns:a16="http://schemas.microsoft.com/office/drawing/2014/main" id="{53BFFD34-0142-4185-8790-1D792CB2F5DD}"/>
                          </a:ext>
                        </a:extLst>
                      </p:cNvPr>
                      <p:cNvGrpSpPr/>
                      <p:nvPr userDrawn="1"/>
                    </p:nvGrpSpPr>
                    <p:grpSpPr>
                      <a:xfrm>
                        <a:off x="5388428" y="7173291"/>
                        <a:ext cx="1828800" cy="1828800"/>
                        <a:chOff x="5579044" y="7049770"/>
                        <a:chExt cx="1828800" cy="1828800"/>
                      </a:xfrm>
                    </p:grpSpPr>
                    <p:grpSp>
                      <p:nvGrpSpPr>
                        <p:cNvPr id="53" name="Group 52">
                          <a:extLst>
                            <a:ext uri="{FF2B5EF4-FFF2-40B4-BE49-F238E27FC236}">
                              <a16:creationId xmlns:a16="http://schemas.microsoft.com/office/drawing/2014/main" id="{00D3FC75-8C07-4B5B-A025-3CCC5DC458DA}"/>
                            </a:ext>
                          </a:extLst>
                        </p:cNvPr>
                        <p:cNvGrpSpPr/>
                        <p:nvPr userDrawn="1"/>
                      </p:nvGrpSpPr>
                      <p:grpSpPr>
                        <a:xfrm>
                          <a:off x="5579044" y="7049770"/>
                          <a:ext cx="1828800" cy="1828800"/>
                          <a:chOff x="5579044" y="7049770"/>
                          <a:chExt cx="1828800" cy="1828800"/>
                        </a:xfrm>
                      </p:grpSpPr>
                      <p:grpSp>
                        <p:nvGrpSpPr>
                          <p:cNvPr id="55" name="Group 54">
                            <a:extLst>
                              <a:ext uri="{FF2B5EF4-FFF2-40B4-BE49-F238E27FC236}">
                                <a16:creationId xmlns:a16="http://schemas.microsoft.com/office/drawing/2014/main" id="{393D2F91-0E6A-4541-843C-1FC0CC2A024A}"/>
                              </a:ext>
                            </a:extLst>
                          </p:cNvPr>
                          <p:cNvGrpSpPr/>
                          <p:nvPr userDrawn="1"/>
                        </p:nvGrpSpPr>
                        <p:grpSpPr>
                          <a:xfrm>
                            <a:off x="5579044" y="7049770"/>
                            <a:ext cx="1828800" cy="1828800"/>
                            <a:chOff x="5579044" y="7049770"/>
                            <a:chExt cx="1828800" cy="1828800"/>
                          </a:xfrm>
                        </p:grpSpPr>
                        <p:grpSp>
                          <p:nvGrpSpPr>
                            <p:cNvPr id="57" name="Group 56">
                              <a:extLst>
                                <a:ext uri="{FF2B5EF4-FFF2-40B4-BE49-F238E27FC236}">
                                  <a16:creationId xmlns:a16="http://schemas.microsoft.com/office/drawing/2014/main" id="{7C9F80E2-6A88-44DC-B048-7178CAA61DAF}"/>
                                </a:ext>
                              </a:extLst>
                            </p:cNvPr>
                            <p:cNvGrpSpPr/>
                            <p:nvPr userDrawn="1"/>
                          </p:nvGrpSpPr>
                          <p:grpSpPr>
                            <a:xfrm>
                              <a:off x="5579044" y="7049770"/>
                              <a:ext cx="1828800" cy="1828800"/>
                              <a:chOff x="5579044" y="7049770"/>
                              <a:chExt cx="1828800" cy="1828800"/>
                            </a:xfrm>
                          </p:grpSpPr>
                          <p:sp>
                            <p:nvSpPr>
                              <p:cNvPr id="59" name="Oval 58">
                                <a:extLst>
                                  <a:ext uri="{FF2B5EF4-FFF2-40B4-BE49-F238E27FC236}">
                                    <a16:creationId xmlns:a16="http://schemas.microsoft.com/office/drawing/2014/main" id="{1D9D5420-70BE-477D-A17F-A86F19AD3FAC}"/>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60" name="Oval 59">
                                <a:extLst>
                                  <a:ext uri="{FF2B5EF4-FFF2-40B4-BE49-F238E27FC236}">
                                    <a16:creationId xmlns:a16="http://schemas.microsoft.com/office/drawing/2014/main" id="{0BBACECF-9AE7-40B5-90D0-AE2CF1FBE0BD}"/>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8" name="Oval 57">
                              <a:extLst>
                                <a:ext uri="{FF2B5EF4-FFF2-40B4-BE49-F238E27FC236}">
                                  <a16:creationId xmlns:a16="http://schemas.microsoft.com/office/drawing/2014/main" id="{1A76BEA0-888E-41CD-9B30-B128A39F781E}"/>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6" name="Oval 55">
                            <a:extLst>
                              <a:ext uri="{FF2B5EF4-FFF2-40B4-BE49-F238E27FC236}">
                                <a16:creationId xmlns:a16="http://schemas.microsoft.com/office/drawing/2014/main" id="{2EA36045-2F1D-402B-A951-B9957D5C145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4" name="Oval 53">
                          <a:extLst>
                            <a:ext uri="{FF2B5EF4-FFF2-40B4-BE49-F238E27FC236}">
                              <a16:creationId xmlns:a16="http://schemas.microsoft.com/office/drawing/2014/main" id="{AAF58CB3-363E-4156-8148-52E0B9CB634A}"/>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2" name="Oval 51">
                        <a:extLst>
                          <a:ext uri="{FF2B5EF4-FFF2-40B4-BE49-F238E27FC236}">
                            <a16:creationId xmlns:a16="http://schemas.microsoft.com/office/drawing/2014/main" id="{BDC4E05B-A602-483A-B19B-B907358D4629}"/>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0" name="Oval 49">
                      <a:extLst>
                        <a:ext uri="{FF2B5EF4-FFF2-40B4-BE49-F238E27FC236}">
                          <a16:creationId xmlns:a16="http://schemas.microsoft.com/office/drawing/2014/main" id="{55AC54D8-2C27-49A7-B1CE-C865E629499E}"/>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4" name="Oval 43">
                    <a:extLst>
                      <a:ext uri="{FF2B5EF4-FFF2-40B4-BE49-F238E27FC236}">
                        <a16:creationId xmlns:a16="http://schemas.microsoft.com/office/drawing/2014/main" id="{C9753262-9BA1-4716-B4B5-AAFE232A72A2}"/>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5" name="Oval 44">
                    <a:extLst>
                      <a:ext uri="{FF2B5EF4-FFF2-40B4-BE49-F238E27FC236}">
                        <a16:creationId xmlns:a16="http://schemas.microsoft.com/office/drawing/2014/main" id="{5B2AD932-98DF-4DA1-B19E-E38A4DD270F0}"/>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6" name="Oval 45">
                    <a:extLst>
                      <a:ext uri="{FF2B5EF4-FFF2-40B4-BE49-F238E27FC236}">
                        <a16:creationId xmlns:a16="http://schemas.microsoft.com/office/drawing/2014/main" id="{DE13C879-BB42-4F2C-9413-A1322DE58809}"/>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7" name="Oval 46">
                    <a:extLst>
                      <a:ext uri="{FF2B5EF4-FFF2-40B4-BE49-F238E27FC236}">
                        <a16:creationId xmlns:a16="http://schemas.microsoft.com/office/drawing/2014/main" id="{28B4D2F2-9DD5-4B23-A2F2-7DBEE9E61F6C}"/>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8" name="Oval 47">
                    <a:extLst>
                      <a:ext uri="{FF2B5EF4-FFF2-40B4-BE49-F238E27FC236}">
                        <a16:creationId xmlns:a16="http://schemas.microsoft.com/office/drawing/2014/main" id="{C1A2F663-A8A7-4337-9C39-489B4C457111}"/>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2" name="Oval 41">
                  <a:extLst>
                    <a:ext uri="{FF2B5EF4-FFF2-40B4-BE49-F238E27FC236}">
                      <a16:creationId xmlns:a16="http://schemas.microsoft.com/office/drawing/2014/main" id="{1609761D-150A-4DE0-9604-CC3953C108D0}"/>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61" name="Rectangle 60">
                <a:extLst>
                  <a:ext uri="{FF2B5EF4-FFF2-40B4-BE49-F238E27FC236}">
                    <a16:creationId xmlns:a16="http://schemas.microsoft.com/office/drawing/2014/main" id="{D1189D1C-85ED-4EF1-A384-7C4590ED50FD}"/>
                  </a:ext>
                </a:extLst>
              </p:cNvPr>
              <p:cNvSpPr/>
              <p:nvPr userDrawn="1"/>
            </p:nvSpPr>
            <p:spPr>
              <a:xfrm>
                <a:off x="8138160" y="4045868"/>
                <a:ext cx="2029968" cy="82296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Freeform: Shape 61">
                <a:extLst>
                  <a:ext uri="{FF2B5EF4-FFF2-40B4-BE49-F238E27FC236}">
                    <a16:creationId xmlns:a16="http://schemas.microsoft.com/office/drawing/2014/main" id="{445306C5-E470-4A93-9C9F-5D066F760D16}"/>
                  </a:ext>
                </a:extLst>
              </p:cNvPr>
              <p:cNvSpPr/>
              <p:nvPr userDrawn="1"/>
            </p:nvSpPr>
            <p:spPr>
              <a:xfrm>
                <a:off x="8138160" y="2028241"/>
                <a:ext cx="1014984" cy="201168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cxnSp>
            <p:nvCxnSpPr>
              <p:cNvPr id="63" name="Straight Connector 62">
                <a:extLst>
                  <a:ext uri="{FF2B5EF4-FFF2-40B4-BE49-F238E27FC236}">
                    <a16:creationId xmlns:a16="http://schemas.microsoft.com/office/drawing/2014/main" id="{B31C374B-40F2-4B1E-A9D8-6E5C932FF170}"/>
                  </a:ext>
                </a:extLst>
              </p:cNvPr>
              <p:cNvCxnSpPr>
                <a:cxnSpLocks/>
              </p:cNvCxnSpPr>
              <p:nvPr userDrawn="1"/>
            </p:nvCxnSpPr>
            <p:spPr>
              <a:xfrm flipV="1">
                <a:off x="8094267" y="2005958"/>
                <a:ext cx="3017520" cy="7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64" name="Oval 63">
                <a:extLst>
                  <a:ext uri="{FF2B5EF4-FFF2-40B4-BE49-F238E27FC236}">
                    <a16:creationId xmlns:a16="http://schemas.microsoft.com/office/drawing/2014/main" id="{1C668341-39BE-4448-B29D-2594AE6D75C2}"/>
                  </a:ext>
                </a:extLst>
              </p:cNvPr>
              <p:cNvSpPr/>
              <p:nvPr userDrawn="1"/>
            </p:nvSpPr>
            <p:spPr>
              <a:xfrm>
                <a:off x="11051006" y="1868129"/>
                <a:ext cx="274320" cy="27432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69" name="Text Placeholder 9">
            <a:extLst>
              <a:ext uri="{FF2B5EF4-FFF2-40B4-BE49-F238E27FC236}">
                <a16:creationId xmlns:a16="http://schemas.microsoft.com/office/drawing/2014/main" id="{DEE368EA-C32D-4066-8292-11EB5B67AB3C}"/>
              </a:ext>
            </a:extLst>
          </p:cNvPr>
          <p:cNvSpPr>
            <a:spLocks noGrp="1"/>
          </p:cNvSpPr>
          <p:nvPr>
            <p:ph type="body" sz="quarter" idx="15" hasCustomPrompt="1"/>
          </p:nvPr>
        </p:nvSpPr>
        <p:spPr>
          <a:xfrm>
            <a:off x="914400" y="2084832"/>
            <a:ext cx="3200400" cy="365760"/>
          </a:xfrm>
        </p:spPr>
        <p:txBody>
          <a:bodyPr>
            <a:noAutofit/>
          </a:bodyPr>
          <a:lstStyle>
            <a:lvl1pPr marL="0" indent="0">
              <a:lnSpc>
                <a:spcPts val="2400"/>
              </a:lnSpc>
              <a:buNone/>
              <a:defRPr sz="2000" b="1" cap="all" baseline="0">
                <a:solidFill>
                  <a:schemeClr val="accent3"/>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ADD SUBTITLE</a:t>
            </a:r>
          </a:p>
        </p:txBody>
      </p:sp>
      <p:sp>
        <p:nvSpPr>
          <p:cNvPr id="10" name="Text Placeholder 9">
            <a:extLst>
              <a:ext uri="{FF2B5EF4-FFF2-40B4-BE49-F238E27FC236}">
                <a16:creationId xmlns:a16="http://schemas.microsoft.com/office/drawing/2014/main" id="{58CA33B9-D0BA-4ED1-B10C-9961E1B54FF5}"/>
              </a:ext>
            </a:extLst>
          </p:cNvPr>
          <p:cNvSpPr>
            <a:spLocks noGrp="1"/>
          </p:cNvSpPr>
          <p:nvPr>
            <p:ph type="body" sz="quarter" idx="13"/>
          </p:nvPr>
        </p:nvSpPr>
        <p:spPr>
          <a:xfrm>
            <a:off x="914400" y="2496312"/>
            <a:ext cx="3200400" cy="1188720"/>
          </a:xfrm>
        </p:spPr>
        <p:txBody>
          <a:bodyPr>
            <a:normAutofit/>
          </a:bodyPr>
          <a:lstStyle>
            <a:lvl1pPr marL="0" indent="0">
              <a:lnSpc>
                <a:spcPts val="1800"/>
              </a:lnSpc>
              <a:spcBef>
                <a:spcPts val="0"/>
              </a:spcBef>
              <a:buNone/>
              <a:defRPr sz="1400">
                <a:solidFill>
                  <a:schemeClr val="tx1"/>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Click to edit Master text styles</a:t>
            </a:r>
          </a:p>
        </p:txBody>
      </p:sp>
      <p:sp>
        <p:nvSpPr>
          <p:cNvPr id="70" name="Text Placeholder 9">
            <a:extLst>
              <a:ext uri="{FF2B5EF4-FFF2-40B4-BE49-F238E27FC236}">
                <a16:creationId xmlns:a16="http://schemas.microsoft.com/office/drawing/2014/main" id="{C3E5ADF3-741C-452B-9B49-005E753E6E0B}"/>
              </a:ext>
            </a:extLst>
          </p:cNvPr>
          <p:cNvSpPr>
            <a:spLocks noGrp="1"/>
          </p:cNvSpPr>
          <p:nvPr>
            <p:ph type="body" sz="quarter" idx="16" hasCustomPrompt="1"/>
          </p:nvPr>
        </p:nvSpPr>
        <p:spPr>
          <a:xfrm>
            <a:off x="4538277" y="2084832"/>
            <a:ext cx="3200400" cy="365760"/>
          </a:xfrm>
        </p:spPr>
        <p:txBody>
          <a:bodyPr>
            <a:noAutofit/>
          </a:bodyPr>
          <a:lstStyle>
            <a:lvl1pPr marL="0" indent="0">
              <a:lnSpc>
                <a:spcPts val="2400"/>
              </a:lnSpc>
              <a:buNone/>
              <a:defRPr sz="2000" b="1" cap="all" baseline="0">
                <a:solidFill>
                  <a:schemeClr val="accent3"/>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ADD SUBTITLE</a:t>
            </a:r>
          </a:p>
        </p:txBody>
      </p:sp>
      <p:sp>
        <p:nvSpPr>
          <p:cNvPr id="68" name="Text Placeholder 9">
            <a:extLst>
              <a:ext uri="{FF2B5EF4-FFF2-40B4-BE49-F238E27FC236}">
                <a16:creationId xmlns:a16="http://schemas.microsoft.com/office/drawing/2014/main" id="{2C541281-49BC-4F14-B167-DE14FE3A622C}"/>
              </a:ext>
            </a:extLst>
          </p:cNvPr>
          <p:cNvSpPr>
            <a:spLocks noGrp="1"/>
          </p:cNvSpPr>
          <p:nvPr>
            <p:ph type="body" sz="quarter" idx="14"/>
          </p:nvPr>
        </p:nvSpPr>
        <p:spPr>
          <a:xfrm>
            <a:off x="4535424" y="2496312"/>
            <a:ext cx="3200400" cy="1188720"/>
          </a:xfrm>
        </p:spPr>
        <p:txBody>
          <a:bodyPr>
            <a:normAutofit/>
          </a:bodyPr>
          <a:lstStyle>
            <a:lvl1pPr marL="0" indent="0">
              <a:lnSpc>
                <a:spcPts val="1800"/>
              </a:lnSpc>
              <a:spcBef>
                <a:spcPts val="0"/>
              </a:spcBef>
              <a:buNone/>
              <a:defRPr sz="1400">
                <a:solidFill>
                  <a:schemeClr val="tx1"/>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Click to edit Master text styles</a:t>
            </a:r>
          </a:p>
        </p:txBody>
      </p:sp>
      <p:sp>
        <p:nvSpPr>
          <p:cNvPr id="73" name="Text Placeholder 9">
            <a:extLst>
              <a:ext uri="{FF2B5EF4-FFF2-40B4-BE49-F238E27FC236}">
                <a16:creationId xmlns:a16="http://schemas.microsoft.com/office/drawing/2014/main" id="{3B7B080D-47B1-4B65-8638-AD5E3240EDA7}"/>
              </a:ext>
            </a:extLst>
          </p:cNvPr>
          <p:cNvSpPr>
            <a:spLocks noGrp="1"/>
          </p:cNvSpPr>
          <p:nvPr>
            <p:ph type="body" sz="quarter" idx="19" hasCustomPrompt="1"/>
          </p:nvPr>
        </p:nvSpPr>
        <p:spPr>
          <a:xfrm>
            <a:off x="914400" y="3840480"/>
            <a:ext cx="3200400" cy="365760"/>
          </a:xfrm>
        </p:spPr>
        <p:txBody>
          <a:bodyPr>
            <a:noAutofit/>
          </a:bodyPr>
          <a:lstStyle>
            <a:lvl1pPr marL="0" indent="0">
              <a:lnSpc>
                <a:spcPts val="2400"/>
              </a:lnSpc>
              <a:buNone/>
              <a:defRPr sz="2000" b="1" cap="all" baseline="0">
                <a:solidFill>
                  <a:schemeClr val="accent3"/>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ADD SUBTITLE</a:t>
            </a:r>
          </a:p>
        </p:txBody>
      </p:sp>
      <p:sp>
        <p:nvSpPr>
          <p:cNvPr id="71" name="Text Placeholder 9">
            <a:extLst>
              <a:ext uri="{FF2B5EF4-FFF2-40B4-BE49-F238E27FC236}">
                <a16:creationId xmlns:a16="http://schemas.microsoft.com/office/drawing/2014/main" id="{AA51BCEC-2845-4DF6-8F9A-2B163EC16DD5}"/>
              </a:ext>
            </a:extLst>
          </p:cNvPr>
          <p:cNvSpPr>
            <a:spLocks noGrp="1"/>
          </p:cNvSpPr>
          <p:nvPr>
            <p:ph type="body" sz="quarter" idx="17"/>
          </p:nvPr>
        </p:nvSpPr>
        <p:spPr>
          <a:xfrm>
            <a:off x="914400" y="4251960"/>
            <a:ext cx="3200400" cy="1143000"/>
          </a:xfrm>
        </p:spPr>
        <p:txBody>
          <a:bodyPr>
            <a:normAutofit/>
          </a:bodyPr>
          <a:lstStyle>
            <a:lvl1pPr marL="0" indent="0">
              <a:lnSpc>
                <a:spcPts val="1800"/>
              </a:lnSpc>
              <a:spcBef>
                <a:spcPts val="0"/>
              </a:spcBef>
              <a:buNone/>
              <a:defRPr sz="1400">
                <a:solidFill>
                  <a:schemeClr val="tx1"/>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Click to edit Master text styles</a:t>
            </a:r>
          </a:p>
        </p:txBody>
      </p:sp>
      <p:sp>
        <p:nvSpPr>
          <p:cNvPr id="74" name="Text Placeholder 9">
            <a:extLst>
              <a:ext uri="{FF2B5EF4-FFF2-40B4-BE49-F238E27FC236}">
                <a16:creationId xmlns:a16="http://schemas.microsoft.com/office/drawing/2014/main" id="{5B98F8C8-0931-4E43-ABDE-8A700DD269D7}"/>
              </a:ext>
            </a:extLst>
          </p:cNvPr>
          <p:cNvSpPr>
            <a:spLocks noGrp="1"/>
          </p:cNvSpPr>
          <p:nvPr>
            <p:ph type="body" sz="quarter" idx="20" hasCustomPrompt="1"/>
          </p:nvPr>
        </p:nvSpPr>
        <p:spPr>
          <a:xfrm>
            <a:off x="4535424" y="3840480"/>
            <a:ext cx="3200400" cy="365760"/>
          </a:xfrm>
        </p:spPr>
        <p:txBody>
          <a:bodyPr>
            <a:noAutofit/>
          </a:bodyPr>
          <a:lstStyle>
            <a:lvl1pPr marL="0" indent="0">
              <a:lnSpc>
                <a:spcPts val="2400"/>
              </a:lnSpc>
              <a:buNone/>
              <a:defRPr sz="2000" b="1" cap="all" baseline="0">
                <a:solidFill>
                  <a:schemeClr val="accent3"/>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ADD SUBTITLE</a:t>
            </a:r>
          </a:p>
        </p:txBody>
      </p:sp>
      <p:sp>
        <p:nvSpPr>
          <p:cNvPr id="72" name="Text Placeholder 9">
            <a:extLst>
              <a:ext uri="{FF2B5EF4-FFF2-40B4-BE49-F238E27FC236}">
                <a16:creationId xmlns:a16="http://schemas.microsoft.com/office/drawing/2014/main" id="{126E196B-9448-4FBE-A134-65735F8ED97F}"/>
              </a:ext>
            </a:extLst>
          </p:cNvPr>
          <p:cNvSpPr>
            <a:spLocks noGrp="1"/>
          </p:cNvSpPr>
          <p:nvPr>
            <p:ph type="body" sz="quarter" idx="18"/>
          </p:nvPr>
        </p:nvSpPr>
        <p:spPr>
          <a:xfrm>
            <a:off x="4535424" y="4251960"/>
            <a:ext cx="3200400" cy="1143000"/>
          </a:xfrm>
        </p:spPr>
        <p:txBody>
          <a:bodyPr>
            <a:normAutofit/>
          </a:bodyPr>
          <a:lstStyle>
            <a:lvl1pPr marL="0" indent="0">
              <a:lnSpc>
                <a:spcPts val="1800"/>
              </a:lnSpc>
              <a:spcBef>
                <a:spcPts val="0"/>
              </a:spcBef>
              <a:buNone/>
              <a:defRPr sz="1400">
                <a:solidFill>
                  <a:schemeClr val="tx1"/>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Click to edit Master text styles</a:t>
            </a:r>
          </a:p>
        </p:txBody>
      </p:sp>
      <p:sp>
        <p:nvSpPr>
          <p:cNvPr id="65" name="Date Placeholder 3">
            <a:extLst>
              <a:ext uri="{FF2B5EF4-FFF2-40B4-BE49-F238E27FC236}">
                <a16:creationId xmlns:a16="http://schemas.microsoft.com/office/drawing/2014/main" id="{405B8744-A7AF-461F-9103-708D9BFE8947}"/>
              </a:ext>
            </a:extLst>
          </p:cNvPr>
          <p:cNvSpPr>
            <a:spLocks noGrp="1"/>
          </p:cNvSpPr>
          <p:nvPr>
            <p:ph type="dt" sz="half" idx="10"/>
          </p:nvPr>
        </p:nvSpPr>
        <p:spPr>
          <a:xfrm>
            <a:off x="914400" y="6355080"/>
            <a:ext cx="1097280" cy="365125"/>
          </a:xfrm>
        </p:spPr>
        <p:txBody>
          <a:bodyPr/>
          <a:lstStyle>
            <a:lvl1pPr>
              <a:defRPr>
                <a:solidFill>
                  <a:schemeClr val="tx1">
                    <a:lumMod val="75000"/>
                    <a:lumOff val="25000"/>
                  </a:schemeClr>
                </a:solidFill>
              </a:defRPr>
            </a:lvl1pPr>
          </a:lstStyle>
          <a:p>
            <a:r>
              <a:rPr lang="en-US" dirty="0"/>
              <a:t>20XX</a:t>
            </a:r>
          </a:p>
        </p:txBody>
      </p:sp>
      <p:sp>
        <p:nvSpPr>
          <p:cNvPr id="66" name="Footer Placeholder 4">
            <a:extLst>
              <a:ext uri="{FF2B5EF4-FFF2-40B4-BE49-F238E27FC236}">
                <a16:creationId xmlns:a16="http://schemas.microsoft.com/office/drawing/2014/main" id="{C902A11D-5CD4-4561-882F-26EA89ADC0F9}"/>
              </a:ext>
            </a:extLst>
          </p:cNvPr>
          <p:cNvSpPr>
            <a:spLocks noGrp="1"/>
          </p:cNvSpPr>
          <p:nvPr>
            <p:ph type="ftr" sz="quarter" idx="11"/>
          </p:nvPr>
        </p:nvSpPr>
        <p:spPr>
          <a:xfrm>
            <a:off x="5499886" y="6355080"/>
            <a:ext cx="2286000" cy="365125"/>
          </a:xfrm>
        </p:spPr>
        <p:txBody>
          <a:bodyPr/>
          <a:lstStyle>
            <a:lvl1pPr>
              <a:defRPr>
                <a:solidFill>
                  <a:schemeClr val="tx1">
                    <a:lumMod val="75000"/>
                    <a:lumOff val="25000"/>
                  </a:schemeClr>
                </a:solidFill>
              </a:defRPr>
            </a:lvl1pPr>
          </a:lstStyle>
          <a:p>
            <a:r>
              <a:rPr lang="en-US" dirty="0"/>
              <a:t>Pitch deck title</a:t>
            </a:r>
          </a:p>
        </p:txBody>
      </p:sp>
      <p:sp>
        <p:nvSpPr>
          <p:cNvPr id="67" name="Slide Number Placeholder 5">
            <a:extLst>
              <a:ext uri="{FF2B5EF4-FFF2-40B4-BE49-F238E27FC236}">
                <a16:creationId xmlns:a16="http://schemas.microsoft.com/office/drawing/2014/main" id="{F0739A04-E734-4FCE-954E-0C4FB1A4CA7A}"/>
              </a:ext>
            </a:extLst>
          </p:cNvPr>
          <p:cNvSpPr>
            <a:spLocks noGrp="1"/>
          </p:cNvSpPr>
          <p:nvPr>
            <p:ph type="sldNum" sz="quarter" idx="12"/>
          </p:nvPr>
        </p:nvSpPr>
        <p:spPr>
          <a:xfrm>
            <a:off x="11274091" y="635508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259404552"/>
      </p:ext>
    </p:extLst>
  </p:cSld>
  <p:clrMapOvr>
    <a:masterClrMapping/>
  </p:clrMapOvr>
  <p:extLst>
    <p:ext uri="{DCECCB84-F9BA-43D5-87BE-67443E8EF086}">
      <p15:sldGuideLst xmlns:p15="http://schemas.microsoft.com/office/powerpoint/2012/main">
        <p15:guide id="1" orient="horz" pos="552">
          <p15:clr>
            <a:srgbClr val="FBAE40"/>
          </p15:clr>
        </p15:guide>
        <p15:guide id="2" pos="7104">
          <p15:clr>
            <a:srgbClr val="FBAE40"/>
          </p15:clr>
        </p15:guide>
        <p15:guide id="3" pos="7392">
          <p15:clr>
            <a:srgbClr val="FBAE40"/>
          </p15:clr>
        </p15:guide>
        <p15:guide id="4" pos="576">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left">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FADCD25-4CC2-4A9A-B033-132F3DA6D2F5}"/>
              </a:ext>
            </a:extLst>
          </p:cNvPr>
          <p:cNvSpPr/>
          <p:nvPr userDrawn="1"/>
        </p:nvSpPr>
        <p:spPr>
          <a:xfrm>
            <a:off x="10162032" y="2014436"/>
            <a:ext cx="2029968"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23">
            <a:extLst>
              <a:ext uri="{FF2B5EF4-FFF2-40B4-BE49-F238E27FC236}">
                <a16:creationId xmlns:a16="http://schemas.microsoft.com/office/drawing/2014/main" id="{D2F68DA8-1D58-42B0-A2C9-046E92884BC1}"/>
              </a:ext>
            </a:extLst>
          </p:cNvPr>
          <p:cNvSpPr/>
          <p:nvPr userDrawn="1"/>
        </p:nvSpPr>
        <p:spPr>
          <a:xfrm rot="5400000">
            <a:off x="10160492" y="2024569"/>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9DB232A4-4F4E-48E9-9E61-BE51F716635C}"/>
              </a:ext>
            </a:extLst>
          </p:cNvPr>
          <p:cNvSpPr/>
          <p:nvPr userDrawn="1"/>
        </p:nvSpPr>
        <p:spPr>
          <a:xfrm>
            <a:off x="10162032" y="0"/>
            <a:ext cx="2029968" cy="202996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Graphic 7">
            <a:extLst>
              <a:ext uri="{FF2B5EF4-FFF2-40B4-BE49-F238E27FC236}">
                <a16:creationId xmlns:a16="http://schemas.microsoft.com/office/drawing/2014/main" id="{4CB66576-218C-4236-B125-DD7B03A7848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10162032" y="0"/>
            <a:ext cx="2029968" cy="2029968"/>
          </a:xfrm>
          <a:prstGeom prst="rect">
            <a:avLst/>
          </a:prstGeom>
        </p:spPr>
      </p:pic>
      <p:sp>
        <p:nvSpPr>
          <p:cNvPr id="7" name="Rectangle 6">
            <a:extLst>
              <a:ext uri="{FF2B5EF4-FFF2-40B4-BE49-F238E27FC236}">
                <a16:creationId xmlns:a16="http://schemas.microsoft.com/office/drawing/2014/main" id="{E557D1F3-8C55-47FE-B39A-86D30F8FFEA1}"/>
              </a:ext>
            </a:extLst>
          </p:cNvPr>
          <p:cNvSpPr/>
          <p:nvPr userDrawn="1"/>
        </p:nvSpPr>
        <p:spPr>
          <a:xfrm>
            <a:off x="8139364" y="-7084"/>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914400" y="896112"/>
            <a:ext cx="6800850" cy="1325880"/>
          </a:xfrm>
        </p:spPr>
        <p:txBody>
          <a:bodyPr anchor="t" anchorCtr="0"/>
          <a:lstStyle>
            <a:lvl1pPr>
              <a:defRPr cap="all" baseline="0">
                <a:solidFill>
                  <a:schemeClr val="tx2"/>
                </a:solidFill>
              </a:defRPr>
            </a:lvl1pPr>
          </a:lstStyle>
          <a:p>
            <a:r>
              <a:rPr lang="en-US" dirty="0"/>
              <a:t>CLICK TO ADD TITLE</a:t>
            </a:r>
          </a:p>
        </p:txBody>
      </p:sp>
      <p:sp>
        <p:nvSpPr>
          <p:cNvPr id="10" name="Text Placeholder 9">
            <a:extLst>
              <a:ext uri="{FF2B5EF4-FFF2-40B4-BE49-F238E27FC236}">
                <a16:creationId xmlns:a16="http://schemas.microsoft.com/office/drawing/2014/main" id="{58CA33B9-D0BA-4ED1-B10C-9961E1B54FF5}"/>
              </a:ext>
            </a:extLst>
          </p:cNvPr>
          <p:cNvSpPr>
            <a:spLocks noGrp="1"/>
          </p:cNvSpPr>
          <p:nvPr>
            <p:ph type="body" sz="quarter" idx="13"/>
          </p:nvPr>
        </p:nvSpPr>
        <p:spPr>
          <a:xfrm>
            <a:off x="914400" y="2206377"/>
            <a:ext cx="6800850" cy="3840480"/>
          </a:xfrm>
        </p:spPr>
        <p:txBody>
          <a:bodyPr>
            <a:normAutofit/>
          </a:bodyPr>
          <a:lstStyle>
            <a:lvl1pPr marL="0" indent="0">
              <a:lnSpc>
                <a:spcPts val="2400"/>
              </a:lnSpc>
              <a:buNone/>
              <a:defRPr sz="1800">
                <a:solidFill>
                  <a:schemeClr val="tx2"/>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Click to edit Master text styles</a:t>
            </a:r>
          </a:p>
        </p:txBody>
      </p:sp>
      <p:sp>
        <p:nvSpPr>
          <p:cNvPr id="32" name="Rectangle 31">
            <a:extLst>
              <a:ext uri="{FF2B5EF4-FFF2-40B4-BE49-F238E27FC236}">
                <a16:creationId xmlns:a16="http://schemas.microsoft.com/office/drawing/2014/main" id="{F4EB6F2E-2621-4EB5-A04D-906FD08CED87}"/>
              </a:ext>
            </a:extLst>
          </p:cNvPr>
          <p:cNvSpPr/>
          <p:nvPr userDrawn="1"/>
        </p:nvSpPr>
        <p:spPr>
          <a:xfrm flipH="1">
            <a:off x="8127476" y="4807776"/>
            <a:ext cx="2032942"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9CC28908-2548-441C-BE9D-8728E1FC84C0}"/>
              </a:ext>
            </a:extLst>
          </p:cNvPr>
          <p:cNvSpPr/>
          <p:nvPr userDrawn="1"/>
        </p:nvSpPr>
        <p:spPr>
          <a:xfrm>
            <a:off x="10160492" y="4041539"/>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5" name="Picture 34" descr="A black and white striped pattern&#10;&#10;Description automatically generated with low confidence">
            <a:extLst>
              <a:ext uri="{FF2B5EF4-FFF2-40B4-BE49-F238E27FC236}">
                <a16:creationId xmlns:a16="http://schemas.microsoft.com/office/drawing/2014/main" id="{731DC170-FB16-45F8-B62C-DCAB2B9AC310}"/>
              </a:ext>
            </a:extLst>
          </p:cNvPr>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a:off x="10177272" y="5079562"/>
            <a:ext cx="2019299" cy="999451"/>
          </a:xfrm>
          <a:prstGeom prst="rect">
            <a:avLst/>
          </a:prstGeom>
        </p:spPr>
      </p:pic>
      <p:pic>
        <p:nvPicPr>
          <p:cNvPr id="36" name="Graphic 35">
            <a:extLst>
              <a:ext uri="{FF2B5EF4-FFF2-40B4-BE49-F238E27FC236}">
                <a16:creationId xmlns:a16="http://schemas.microsoft.com/office/drawing/2014/main" id="{6529D2A7-ABB3-4E2D-88CA-F813997011F5}"/>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rot="10800000">
            <a:off x="8139640" y="-9144"/>
            <a:ext cx="2029968" cy="2029968"/>
          </a:xfrm>
          <a:prstGeom prst="rect">
            <a:avLst/>
          </a:prstGeom>
        </p:spPr>
      </p:pic>
      <p:sp>
        <p:nvSpPr>
          <p:cNvPr id="37" name="Rectangle 36">
            <a:extLst>
              <a:ext uri="{FF2B5EF4-FFF2-40B4-BE49-F238E27FC236}">
                <a16:creationId xmlns:a16="http://schemas.microsoft.com/office/drawing/2014/main" id="{CDB6750E-735F-4906-8BCA-E0BD4F029617}"/>
              </a:ext>
            </a:extLst>
          </p:cNvPr>
          <p:cNvSpPr/>
          <p:nvPr userDrawn="1"/>
        </p:nvSpPr>
        <p:spPr>
          <a:xfrm>
            <a:off x="10158984" y="6016751"/>
            <a:ext cx="2029968" cy="84124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8" name="Graphic 37">
            <a:extLst>
              <a:ext uri="{FF2B5EF4-FFF2-40B4-BE49-F238E27FC236}">
                <a16:creationId xmlns:a16="http://schemas.microsoft.com/office/drawing/2014/main" id="{051ECE99-ACA6-46AF-98D5-81FBD3F834A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131156" y="4828032"/>
            <a:ext cx="2029968" cy="2029968"/>
          </a:xfrm>
          <a:prstGeom prst="rect">
            <a:avLst/>
          </a:prstGeom>
        </p:spPr>
      </p:pic>
      <p:grpSp>
        <p:nvGrpSpPr>
          <p:cNvPr id="40" name="Group 39">
            <a:extLst>
              <a:ext uri="{FF2B5EF4-FFF2-40B4-BE49-F238E27FC236}">
                <a16:creationId xmlns:a16="http://schemas.microsoft.com/office/drawing/2014/main" id="{3A847BA4-24DF-47BE-BE28-02415C2A2D3C}"/>
              </a:ext>
            </a:extLst>
          </p:cNvPr>
          <p:cNvGrpSpPr/>
          <p:nvPr userDrawn="1"/>
        </p:nvGrpSpPr>
        <p:grpSpPr>
          <a:xfrm>
            <a:off x="8227718" y="2092719"/>
            <a:ext cx="1920240" cy="1920240"/>
            <a:chOff x="5361924" y="7472790"/>
            <a:chExt cx="1828800" cy="1828800"/>
          </a:xfrm>
        </p:grpSpPr>
        <p:grpSp>
          <p:nvGrpSpPr>
            <p:cNvPr id="41" name="Group 40">
              <a:extLst>
                <a:ext uri="{FF2B5EF4-FFF2-40B4-BE49-F238E27FC236}">
                  <a16:creationId xmlns:a16="http://schemas.microsoft.com/office/drawing/2014/main" id="{882CC485-8A14-4767-80E8-8FB0A9991D20}"/>
                </a:ext>
              </a:extLst>
            </p:cNvPr>
            <p:cNvGrpSpPr/>
            <p:nvPr userDrawn="1"/>
          </p:nvGrpSpPr>
          <p:grpSpPr>
            <a:xfrm>
              <a:off x="5361924" y="7472790"/>
              <a:ext cx="1828800" cy="1828800"/>
              <a:chOff x="5361924" y="7472790"/>
              <a:chExt cx="1828800" cy="1828800"/>
            </a:xfrm>
          </p:grpSpPr>
          <p:grpSp>
            <p:nvGrpSpPr>
              <p:cNvPr id="43" name="Group 42">
                <a:extLst>
                  <a:ext uri="{FF2B5EF4-FFF2-40B4-BE49-F238E27FC236}">
                    <a16:creationId xmlns:a16="http://schemas.microsoft.com/office/drawing/2014/main" id="{E119FAB2-4AF3-4EC9-98C6-E69760D02810}"/>
                  </a:ext>
                </a:extLst>
              </p:cNvPr>
              <p:cNvGrpSpPr/>
              <p:nvPr userDrawn="1"/>
            </p:nvGrpSpPr>
            <p:grpSpPr>
              <a:xfrm>
                <a:off x="5361924" y="7472790"/>
                <a:ext cx="1828800" cy="1828800"/>
                <a:chOff x="5388428" y="7173291"/>
                <a:chExt cx="1828800" cy="1828800"/>
              </a:xfrm>
            </p:grpSpPr>
            <p:grpSp>
              <p:nvGrpSpPr>
                <p:cNvPr id="49" name="Group 48">
                  <a:extLst>
                    <a:ext uri="{FF2B5EF4-FFF2-40B4-BE49-F238E27FC236}">
                      <a16:creationId xmlns:a16="http://schemas.microsoft.com/office/drawing/2014/main" id="{E2A21525-E952-4F39-A9B2-2CA7C5B14B85}"/>
                    </a:ext>
                  </a:extLst>
                </p:cNvPr>
                <p:cNvGrpSpPr/>
                <p:nvPr userDrawn="1"/>
              </p:nvGrpSpPr>
              <p:grpSpPr>
                <a:xfrm>
                  <a:off x="5388428" y="7173291"/>
                  <a:ext cx="1828800" cy="1828800"/>
                  <a:chOff x="5388428" y="7173291"/>
                  <a:chExt cx="1828800" cy="1828800"/>
                </a:xfrm>
              </p:grpSpPr>
              <p:grpSp>
                <p:nvGrpSpPr>
                  <p:cNvPr id="51" name="Group 50">
                    <a:extLst>
                      <a:ext uri="{FF2B5EF4-FFF2-40B4-BE49-F238E27FC236}">
                        <a16:creationId xmlns:a16="http://schemas.microsoft.com/office/drawing/2014/main" id="{53BFFD34-0142-4185-8790-1D792CB2F5DD}"/>
                      </a:ext>
                    </a:extLst>
                  </p:cNvPr>
                  <p:cNvGrpSpPr/>
                  <p:nvPr userDrawn="1"/>
                </p:nvGrpSpPr>
                <p:grpSpPr>
                  <a:xfrm>
                    <a:off x="5388428" y="7173291"/>
                    <a:ext cx="1828800" cy="1828800"/>
                    <a:chOff x="5579044" y="7049770"/>
                    <a:chExt cx="1828800" cy="1828800"/>
                  </a:xfrm>
                </p:grpSpPr>
                <p:grpSp>
                  <p:nvGrpSpPr>
                    <p:cNvPr id="53" name="Group 52">
                      <a:extLst>
                        <a:ext uri="{FF2B5EF4-FFF2-40B4-BE49-F238E27FC236}">
                          <a16:creationId xmlns:a16="http://schemas.microsoft.com/office/drawing/2014/main" id="{00D3FC75-8C07-4B5B-A025-3CCC5DC458DA}"/>
                        </a:ext>
                      </a:extLst>
                    </p:cNvPr>
                    <p:cNvGrpSpPr/>
                    <p:nvPr userDrawn="1"/>
                  </p:nvGrpSpPr>
                  <p:grpSpPr>
                    <a:xfrm>
                      <a:off x="5579044" y="7049770"/>
                      <a:ext cx="1828800" cy="1828800"/>
                      <a:chOff x="5579044" y="7049770"/>
                      <a:chExt cx="1828800" cy="1828800"/>
                    </a:xfrm>
                  </p:grpSpPr>
                  <p:grpSp>
                    <p:nvGrpSpPr>
                      <p:cNvPr id="55" name="Group 54">
                        <a:extLst>
                          <a:ext uri="{FF2B5EF4-FFF2-40B4-BE49-F238E27FC236}">
                            <a16:creationId xmlns:a16="http://schemas.microsoft.com/office/drawing/2014/main" id="{393D2F91-0E6A-4541-843C-1FC0CC2A024A}"/>
                          </a:ext>
                        </a:extLst>
                      </p:cNvPr>
                      <p:cNvGrpSpPr/>
                      <p:nvPr userDrawn="1"/>
                    </p:nvGrpSpPr>
                    <p:grpSpPr>
                      <a:xfrm>
                        <a:off x="5579044" y="7049770"/>
                        <a:ext cx="1828800" cy="1828800"/>
                        <a:chOff x="5579044" y="7049770"/>
                        <a:chExt cx="1828800" cy="1828800"/>
                      </a:xfrm>
                    </p:grpSpPr>
                    <p:grpSp>
                      <p:nvGrpSpPr>
                        <p:cNvPr id="57" name="Group 56">
                          <a:extLst>
                            <a:ext uri="{FF2B5EF4-FFF2-40B4-BE49-F238E27FC236}">
                              <a16:creationId xmlns:a16="http://schemas.microsoft.com/office/drawing/2014/main" id="{7C9F80E2-6A88-44DC-B048-7178CAA61DAF}"/>
                            </a:ext>
                          </a:extLst>
                        </p:cNvPr>
                        <p:cNvGrpSpPr/>
                        <p:nvPr userDrawn="1"/>
                      </p:nvGrpSpPr>
                      <p:grpSpPr>
                        <a:xfrm>
                          <a:off x="5579044" y="7049770"/>
                          <a:ext cx="1828800" cy="1828800"/>
                          <a:chOff x="5579044" y="7049770"/>
                          <a:chExt cx="1828800" cy="1828800"/>
                        </a:xfrm>
                      </p:grpSpPr>
                      <p:sp>
                        <p:nvSpPr>
                          <p:cNvPr id="59" name="Oval 58">
                            <a:extLst>
                              <a:ext uri="{FF2B5EF4-FFF2-40B4-BE49-F238E27FC236}">
                                <a16:creationId xmlns:a16="http://schemas.microsoft.com/office/drawing/2014/main" id="{1D9D5420-70BE-477D-A17F-A86F19AD3FAC}"/>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60" name="Oval 59">
                            <a:extLst>
                              <a:ext uri="{FF2B5EF4-FFF2-40B4-BE49-F238E27FC236}">
                                <a16:creationId xmlns:a16="http://schemas.microsoft.com/office/drawing/2014/main" id="{0BBACECF-9AE7-40B5-90D0-AE2CF1FBE0BD}"/>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8" name="Oval 57">
                          <a:extLst>
                            <a:ext uri="{FF2B5EF4-FFF2-40B4-BE49-F238E27FC236}">
                              <a16:creationId xmlns:a16="http://schemas.microsoft.com/office/drawing/2014/main" id="{1A76BEA0-888E-41CD-9B30-B128A39F781E}"/>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6" name="Oval 55">
                        <a:extLst>
                          <a:ext uri="{FF2B5EF4-FFF2-40B4-BE49-F238E27FC236}">
                            <a16:creationId xmlns:a16="http://schemas.microsoft.com/office/drawing/2014/main" id="{2EA36045-2F1D-402B-A951-B9957D5C145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4" name="Oval 53">
                      <a:extLst>
                        <a:ext uri="{FF2B5EF4-FFF2-40B4-BE49-F238E27FC236}">
                          <a16:creationId xmlns:a16="http://schemas.microsoft.com/office/drawing/2014/main" id="{AAF58CB3-363E-4156-8148-52E0B9CB634A}"/>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2" name="Oval 51">
                    <a:extLst>
                      <a:ext uri="{FF2B5EF4-FFF2-40B4-BE49-F238E27FC236}">
                        <a16:creationId xmlns:a16="http://schemas.microsoft.com/office/drawing/2014/main" id="{BDC4E05B-A602-483A-B19B-B907358D4629}"/>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0" name="Oval 49">
                  <a:extLst>
                    <a:ext uri="{FF2B5EF4-FFF2-40B4-BE49-F238E27FC236}">
                      <a16:creationId xmlns:a16="http://schemas.microsoft.com/office/drawing/2014/main" id="{55AC54D8-2C27-49A7-B1CE-C865E629499E}"/>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4" name="Oval 43">
                <a:extLst>
                  <a:ext uri="{FF2B5EF4-FFF2-40B4-BE49-F238E27FC236}">
                    <a16:creationId xmlns:a16="http://schemas.microsoft.com/office/drawing/2014/main" id="{C9753262-9BA1-4716-B4B5-AAFE232A72A2}"/>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5" name="Oval 44">
                <a:extLst>
                  <a:ext uri="{FF2B5EF4-FFF2-40B4-BE49-F238E27FC236}">
                    <a16:creationId xmlns:a16="http://schemas.microsoft.com/office/drawing/2014/main" id="{5B2AD932-98DF-4DA1-B19E-E38A4DD270F0}"/>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6" name="Oval 45">
                <a:extLst>
                  <a:ext uri="{FF2B5EF4-FFF2-40B4-BE49-F238E27FC236}">
                    <a16:creationId xmlns:a16="http://schemas.microsoft.com/office/drawing/2014/main" id="{DE13C879-BB42-4F2C-9413-A1322DE58809}"/>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7" name="Oval 46">
                <a:extLst>
                  <a:ext uri="{FF2B5EF4-FFF2-40B4-BE49-F238E27FC236}">
                    <a16:creationId xmlns:a16="http://schemas.microsoft.com/office/drawing/2014/main" id="{28B4D2F2-9DD5-4B23-A2F2-7DBEE9E61F6C}"/>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8" name="Oval 47">
                <a:extLst>
                  <a:ext uri="{FF2B5EF4-FFF2-40B4-BE49-F238E27FC236}">
                    <a16:creationId xmlns:a16="http://schemas.microsoft.com/office/drawing/2014/main" id="{C1A2F663-A8A7-4337-9C39-489B4C457111}"/>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2" name="Oval 41">
              <a:extLst>
                <a:ext uri="{FF2B5EF4-FFF2-40B4-BE49-F238E27FC236}">
                  <a16:creationId xmlns:a16="http://schemas.microsoft.com/office/drawing/2014/main" id="{1609761D-150A-4DE0-9604-CC3953C108D0}"/>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61" name="Rectangle 60">
            <a:extLst>
              <a:ext uri="{FF2B5EF4-FFF2-40B4-BE49-F238E27FC236}">
                <a16:creationId xmlns:a16="http://schemas.microsoft.com/office/drawing/2014/main" id="{D1189D1C-85ED-4EF1-A384-7C4590ED50FD}"/>
              </a:ext>
            </a:extLst>
          </p:cNvPr>
          <p:cNvSpPr/>
          <p:nvPr userDrawn="1"/>
        </p:nvSpPr>
        <p:spPr>
          <a:xfrm>
            <a:off x="8138160" y="4045868"/>
            <a:ext cx="2029968" cy="82296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Freeform: Shape 61">
            <a:extLst>
              <a:ext uri="{FF2B5EF4-FFF2-40B4-BE49-F238E27FC236}">
                <a16:creationId xmlns:a16="http://schemas.microsoft.com/office/drawing/2014/main" id="{445306C5-E470-4A93-9C9F-5D066F760D16}"/>
              </a:ext>
            </a:extLst>
          </p:cNvPr>
          <p:cNvSpPr/>
          <p:nvPr userDrawn="1"/>
        </p:nvSpPr>
        <p:spPr>
          <a:xfrm>
            <a:off x="8138160" y="2029968"/>
            <a:ext cx="1014984" cy="201168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cxnSp>
        <p:nvCxnSpPr>
          <p:cNvPr id="63" name="Straight Connector 62">
            <a:extLst>
              <a:ext uri="{FF2B5EF4-FFF2-40B4-BE49-F238E27FC236}">
                <a16:creationId xmlns:a16="http://schemas.microsoft.com/office/drawing/2014/main" id="{B31C374B-40F2-4B1E-A9D8-6E5C932FF170}"/>
              </a:ext>
            </a:extLst>
          </p:cNvPr>
          <p:cNvCxnSpPr>
            <a:cxnSpLocks/>
          </p:cNvCxnSpPr>
          <p:nvPr userDrawn="1"/>
        </p:nvCxnSpPr>
        <p:spPr>
          <a:xfrm flipV="1">
            <a:off x="8138160" y="2012062"/>
            <a:ext cx="3044952" cy="7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64" name="Oval 63">
            <a:extLst>
              <a:ext uri="{FF2B5EF4-FFF2-40B4-BE49-F238E27FC236}">
                <a16:creationId xmlns:a16="http://schemas.microsoft.com/office/drawing/2014/main" id="{1C668341-39BE-4448-B29D-2594AE6D75C2}"/>
              </a:ext>
            </a:extLst>
          </p:cNvPr>
          <p:cNvSpPr/>
          <p:nvPr userDrawn="1"/>
        </p:nvSpPr>
        <p:spPr>
          <a:xfrm>
            <a:off x="11055096" y="1874902"/>
            <a:ext cx="274320" cy="27432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Date Placeholder 3">
            <a:extLst>
              <a:ext uri="{FF2B5EF4-FFF2-40B4-BE49-F238E27FC236}">
                <a16:creationId xmlns:a16="http://schemas.microsoft.com/office/drawing/2014/main" id="{56895315-7883-40AA-AB6E-E7F8B77E5BAC}"/>
              </a:ext>
            </a:extLst>
          </p:cNvPr>
          <p:cNvSpPr>
            <a:spLocks noGrp="1"/>
          </p:cNvSpPr>
          <p:nvPr>
            <p:ph type="dt" sz="half" idx="10"/>
          </p:nvPr>
        </p:nvSpPr>
        <p:spPr>
          <a:xfrm>
            <a:off x="914400" y="6355080"/>
            <a:ext cx="1097280" cy="365125"/>
          </a:xfrm>
        </p:spPr>
        <p:txBody>
          <a:bodyPr/>
          <a:lstStyle>
            <a:lvl1pPr>
              <a:defRPr>
                <a:solidFill>
                  <a:schemeClr val="bg1"/>
                </a:solidFill>
              </a:defRPr>
            </a:lvl1pPr>
          </a:lstStyle>
          <a:p>
            <a:r>
              <a:rPr lang="en-US" dirty="0"/>
              <a:t>20XX</a:t>
            </a:r>
          </a:p>
        </p:txBody>
      </p:sp>
      <p:sp>
        <p:nvSpPr>
          <p:cNvPr id="68" name="Footer Placeholder 4">
            <a:extLst>
              <a:ext uri="{FF2B5EF4-FFF2-40B4-BE49-F238E27FC236}">
                <a16:creationId xmlns:a16="http://schemas.microsoft.com/office/drawing/2014/main" id="{0000A4E2-8200-4049-B783-2C99FBDBAEBD}"/>
              </a:ext>
            </a:extLst>
          </p:cNvPr>
          <p:cNvSpPr>
            <a:spLocks noGrp="1"/>
          </p:cNvSpPr>
          <p:nvPr>
            <p:ph type="ftr" sz="quarter" idx="11"/>
          </p:nvPr>
        </p:nvSpPr>
        <p:spPr>
          <a:xfrm>
            <a:off x="5499886" y="6355080"/>
            <a:ext cx="2286000" cy="365125"/>
          </a:xfrm>
        </p:spPr>
        <p:txBody>
          <a:bodyPr/>
          <a:lstStyle>
            <a:lvl1pPr>
              <a:defRPr>
                <a:solidFill>
                  <a:schemeClr val="bg1"/>
                </a:solidFill>
              </a:defRPr>
            </a:lvl1pPr>
          </a:lstStyle>
          <a:p>
            <a:r>
              <a:rPr lang="en-US" dirty="0"/>
              <a:t>Pitch deck title</a:t>
            </a:r>
          </a:p>
        </p:txBody>
      </p:sp>
      <p:sp>
        <p:nvSpPr>
          <p:cNvPr id="69" name="Slide Number Placeholder 5">
            <a:extLst>
              <a:ext uri="{FF2B5EF4-FFF2-40B4-BE49-F238E27FC236}">
                <a16:creationId xmlns:a16="http://schemas.microsoft.com/office/drawing/2014/main" id="{179E1CD1-EB8F-4E56-ADD5-06293A7A2EE8}"/>
              </a:ext>
            </a:extLst>
          </p:cNvPr>
          <p:cNvSpPr>
            <a:spLocks noGrp="1"/>
          </p:cNvSpPr>
          <p:nvPr>
            <p:ph type="sldNum" sz="quarter" idx="12"/>
          </p:nvPr>
        </p:nvSpPr>
        <p:spPr>
          <a:xfrm>
            <a:off x="11274091" y="635508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780696027"/>
      </p:ext>
    </p:extLst>
  </p:cSld>
  <p:clrMapOvr>
    <a:masterClrMapping/>
  </p:clrMapOvr>
  <p:extLst>
    <p:ext uri="{DCECCB84-F9BA-43D5-87BE-67443E8EF086}">
      <p15:sldGuideLst xmlns:p15="http://schemas.microsoft.com/office/powerpoint/2012/main">
        <p15:guide id="1" orient="horz" pos="552">
          <p15:clr>
            <a:srgbClr val="FBAE40"/>
          </p15:clr>
        </p15:guide>
        <p15:guide id="2" pos="7104">
          <p15:clr>
            <a:srgbClr val="FBAE40"/>
          </p15:clr>
        </p15:guide>
        <p15:guide id="3" pos="7392">
          <p15:clr>
            <a:srgbClr val="FBAE40"/>
          </p15:clr>
        </p15:guide>
        <p15:guide id="4" pos="576">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accent3"/>
        </a:solidFill>
        <a:effectLst/>
      </p:bgPr>
    </p:bg>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D629CA98-D89C-4A69-9A55-8D6C17DCDDF0}"/>
              </a:ext>
            </a:extLst>
          </p:cNvPr>
          <p:cNvSpPr/>
          <p:nvPr userDrawn="1"/>
        </p:nvSpPr>
        <p:spPr>
          <a:xfrm>
            <a:off x="2029040" y="4775407"/>
            <a:ext cx="2029968" cy="207752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6605937" y="1098339"/>
            <a:ext cx="5099392" cy="2264112"/>
          </a:xfrm>
        </p:spPr>
        <p:txBody>
          <a:bodyPr anchor="b"/>
          <a:lstStyle>
            <a:lvl1pPr algn="ctr">
              <a:defRPr sz="6000" cap="all" baseline="0">
                <a:solidFill>
                  <a:schemeClr val="tx2"/>
                </a:solidFill>
              </a:defRPr>
            </a:lvl1pPr>
          </a:lstStyle>
          <a:p>
            <a:r>
              <a:rPr lang="en-US" dirty="0"/>
              <a:t>Click to ADD TITLE</a:t>
            </a:r>
          </a:p>
        </p:txBody>
      </p:sp>
      <p:sp>
        <p:nvSpPr>
          <p:cNvPr id="168" name="Rectangle 9">
            <a:extLst>
              <a:ext uri="{FF2B5EF4-FFF2-40B4-BE49-F238E27FC236}">
                <a16:creationId xmlns:a16="http://schemas.microsoft.com/office/drawing/2014/main" id="{D0B57759-E007-4FD0-9C6B-356DC53050C4}"/>
              </a:ext>
            </a:extLst>
          </p:cNvPr>
          <p:cNvSpPr/>
          <p:nvPr userDrawn="1"/>
        </p:nvSpPr>
        <p:spPr>
          <a:xfrm>
            <a:off x="0" y="4056331"/>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51DA30E2-82DB-4AA1-B134-9482F5CD7689}"/>
              </a:ext>
            </a:extLst>
          </p:cNvPr>
          <p:cNvSpPr/>
          <p:nvPr userDrawn="1"/>
        </p:nvSpPr>
        <p:spPr>
          <a:xfrm>
            <a:off x="0" y="0"/>
            <a:ext cx="2029968"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0" name="Graphic 19">
            <a:extLst>
              <a:ext uri="{FF2B5EF4-FFF2-40B4-BE49-F238E27FC236}">
                <a16:creationId xmlns:a16="http://schemas.microsoft.com/office/drawing/2014/main" id="{7FF8CD3D-0C64-4277-97B2-200B96EE223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5400000">
            <a:off x="0" y="4069288"/>
            <a:ext cx="2029968" cy="2029968"/>
          </a:xfrm>
          <a:prstGeom prst="rect">
            <a:avLst/>
          </a:prstGeom>
        </p:spPr>
      </p:pic>
      <p:pic>
        <p:nvPicPr>
          <p:cNvPr id="28" name="Graphic 27">
            <a:extLst>
              <a:ext uri="{FF2B5EF4-FFF2-40B4-BE49-F238E27FC236}">
                <a16:creationId xmlns:a16="http://schemas.microsoft.com/office/drawing/2014/main" id="{12C5F573-21FC-4A6F-B46F-5583E20C994E}"/>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0800000">
            <a:off x="2027141" y="-4303"/>
            <a:ext cx="2029968" cy="2029968"/>
          </a:xfrm>
          <a:prstGeom prst="rect">
            <a:avLst/>
          </a:prstGeom>
        </p:spPr>
      </p:pic>
      <p:pic>
        <p:nvPicPr>
          <p:cNvPr id="31" name="Graphic 30">
            <a:extLst>
              <a:ext uri="{FF2B5EF4-FFF2-40B4-BE49-F238E27FC236}">
                <a16:creationId xmlns:a16="http://schemas.microsoft.com/office/drawing/2014/main" id="{C9BCCD2C-CC79-48FF-A486-98ECEAC47989}"/>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0" y="0"/>
            <a:ext cx="2029968" cy="2029968"/>
          </a:xfrm>
          <a:prstGeom prst="rect">
            <a:avLst/>
          </a:prstGeom>
        </p:spPr>
      </p:pic>
      <p:sp>
        <p:nvSpPr>
          <p:cNvPr id="36" name="Rectangle 35">
            <a:extLst>
              <a:ext uri="{FF2B5EF4-FFF2-40B4-BE49-F238E27FC236}">
                <a16:creationId xmlns:a16="http://schemas.microsoft.com/office/drawing/2014/main" id="{03CEE5D2-51CF-4C1A-9AF9-A5B47F445229}"/>
              </a:ext>
            </a:extLst>
          </p:cNvPr>
          <p:cNvSpPr/>
          <p:nvPr userDrawn="1"/>
        </p:nvSpPr>
        <p:spPr>
          <a:xfrm>
            <a:off x="0" y="6098433"/>
            <a:ext cx="2029968" cy="75956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ectangle 36">
            <a:extLst>
              <a:ext uri="{FF2B5EF4-FFF2-40B4-BE49-F238E27FC236}">
                <a16:creationId xmlns:a16="http://schemas.microsoft.com/office/drawing/2014/main" id="{AD276EF4-F1D1-402C-B97B-0FC1233B73CD}"/>
              </a:ext>
            </a:extLst>
          </p:cNvPr>
          <p:cNvSpPr/>
          <p:nvPr userDrawn="1"/>
        </p:nvSpPr>
        <p:spPr>
          <a:xfrm flipH="1">
            <a:off x="0" y="2027186"/>
            <a:ext cx="2032942" cy="202996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8" name="Group 137">
            <a:extLst>
              <a:ext uri="{FF2B5EF4-FFF2-40B4-BE49-F238E27FC236}">
                <a16:creationId xmlns:a16="http://schemas.microsoft.com/office/drawing/2014/main" id="{3D46E3B0-0F8F-4E75-AD2A-BF3A1C38F037}"/>
              </a:ext>
            </a:extLst>
          </p:cNvPr>
          <p:cNvGrpSpPr/>
          <p:nvPr userDrawn="1"/>
        </p:nvGrpSpPr>
        <p:grpSpPr>
          <a:xfrm>
            <a:off x="23853" y="2069719"/>
            <a:ext cx="1965960" cy="1965960"/>
            <a:chOff x="5361924" y="7472790"/>
            <a:chExt cx="1828800" cy="1828800"/>
          </a:xfrm>
        </p:grpSpPr>
        <p:grpSp>
          <p:nvGrpSpPr>
            <p:cNvPr id="139" name="Group 138">
              <a:extLst>
                <a:ext uri="{FF2B5EF4-FFF2-40B4-BE49-F238E27FC236}">
                  <a16:creationId xmlns:a16="http://schemas.microsoft.com/office/drawing/2014/main" id="{B53A840E-AAAC-4D05-88B2-8B4C8FD1EB81}"/>
                </a:ext>
              </a:extLst>
            </p:cNvPr>
            <p:cNvGrpSpPr/>
            <p:nvPr userDrawn="1"/>
          </p:nvGrpSpPr>
          <p:grpSpPr>
            <a:xfrm>
              <a:off x="5361924" y="7472790"/>
              <a:ext cx="1828800" cy="1828800"/>
              <a:chOff x="5361924" y="7472790"/>
              <a:chExt cx="1828800" cy="1828800"/>
            </a:xfrm>
          </p:grpSpPr>
          <p:grpSp>
            <p:nvGrpSpPr>
              <p:cNvPr id="141" name="Group 140">
                <a:extLst>
                  <a:ext uri="{FF2B5EF4-FFF2-40B4-BE49-F238E27FC236}">
                    <a16:creationId xmlns:a16="http://schemas.microsoft.com/office/drawing/2014/main" id="{EC1BCB15-E86F-40CB-912C-0693B61651B5}"/>
                  </a:ext>
                </a:extLst>
              </p:cNvPr>
              <p:cNvGrpSpPr/>
              <p:nvPr userDrawn="1"/>
            </p:nvGrpSpPr>
            <p:grpSpPr>
              <a:xfrm>
                <a:off x="5361924" y="7472790"/>
                <a:ext cx="1828800" cy="1828800"/>
                <a:chOff x="5388428" y="7173291"/>
                <a:chExt cx="1828800" cy="1828800"/>
              </a:xfrm>
            </p:grpSpPr>
            <p:grpSp>
              <p:nvGrpSpPr>
                <p:cNvPr id="147" name="Group 146">
                  <a:extLst>
                    <a:ext uri="{FF2B5EF4-FFF2-40B4-BE49-F238E27FC236}">
                      <a16:creationId xmlns:a16="http://schemas.microsoft.com/office/drawing/2014/main" id="{5B5D7ECD-062C-480C-A3E0-D2E37B0077AB}"/>
                    </a:ext>
                  </a:extLst>
                </p:cNvPr>
                <p:cNvGrpSpPr/>
                <p:nvPr userDrawn="1"/>
              </p:nvGrpSpPr>
              <p:grpSpPr>
                <a:xfrm>
                  <a:off x="5388428" y="7173291"/>
                  <a:ext cx="1828800" cy="1828800"/>
                  <a:chOff x="5388428" y="7173291"/>
                  <a:chExt cx="1828800" cy="1828800"/>
                </a:xfrm>
              </p:grpSpPr>
              <p:grpSp>
                <p:nvGrpSpPr>
                  <p:cNvPr id="149" name="Group 148">
                    <a:extLst>
                      <a:ext uri="{FF2B5EF4-FFF2-40B4-BE49-F238E27FC236}">
                        <a16:creationId xmlns:a16="http://schemas.microsoft.com/office/drawing/2014/main" id="{CCCE649A-9FBD-4E7D-921B-CA0C2263A341}"/>
                      </a:ext>
                    </a:extLst>
                  </p:cNvPr>
                  <p:cNvGrpSpPr/>
                  <p:nvPr userDrawn="1"/>
                </p:nvGrpSpPr>
                <p:grpSpPr>
                  <a:xfrm>
                    <a:off x="5388428" y="7173291"/>
                    <a:ext cx="1828800" cy="1828800"/>
                    <a:chOff x="5579044" y="7049770"/>
                    <a:chExt cx="1828800" cy="1828800"/>
                  </a:xfrm>
                </p:grpSpPr>
                <p:grpSp>
                  <p:nvGrpSpPr>
                    <p:cNvPr id="151" name="Group 150">
                      <a:extLst>
                        <a:ext uri="{FF2B5EF4-FFF2-40B4-BE49-F238E27FC236}">
                          <a16:creationId xmlns:a16="http://schemas.microsoft.com/office/drawing/2014/main" id="{992A05A5-83FF-4AE4-B0EF-FE1964334873}"/>
                        </a:ext>
                      </a:extLst>
                    </p:cNvPr>
                    <p:cNvGrpSpPr/>
                    <p:nvPr userDrawn="1"/>
                  </p:nvGrpSpPr>
                  <p:grpSpPr>
                    <a:xfrm>
                      <a:off x="5579044" y="7049770"/>
                      <a:ext cx="1828800" cy="1828800"/>
                      <a:chOff x="5579044" y="7049770"/>
                      <a:chExt cx="1828800" cy="1828800"/>
                    </a:xfrm>
                  </p:grpSpPr>
                  <p:grpSp>
                    <p:nvGrpSpPr>
                      <p:cNvPr id="153" name="Group 152">
                        <a:extLst>
                          <a:ext uri="{FF2B5EF4-FFF2-40B4-BE49-F238E27FC236}">
                            <a16:creationId xmlns:a16="http://schemas.microsoft.com/office/drawing/2014/main" id="{D56D5269-FA99-4E96-A20D-0DE0E3856751}"/>
                          </a:ext>
                        </a:extLst>
                      </p:cNvPr>
                      <p:cNvGrpSpPr/>
                      <p:nvPr userDrawn="1"/>
                    </p:nvGrpSpPr>
                    <p:grpSpPr>
                      <a:xfrm>
                        <a:off x="5579044" y="7049770"/>
                        <a:ext cx="1828800" cy="1828800"/>
                        <a:chOff x="5579044" y="7049770"/>
                        <a:chExt cx="1828800" cy="1828800"/>
                      </a:xfrm>
                    </p:grpSpPr>
                    <p:grpSp>
                      <p:nvGrpSpPr>
                        <p:cNvPr id="155" name="Group 154">
                          <a:extLst>
                            <a:ext uri="{FF2B5EF4-FFF2-40B4-BE49-F238E27FC236}">
                              <a16:creationId xmlns:a16="http://schemas.microsoft.com/office/drawing/2014/main" id="{87498AF2-DD8D-4309-8328-2E756E3C44E8}"/>
                            </a:ext>
                          </a:extLst>
                        </p:cNvPr>
                        <p:cNvGrpSpPr/>
                        <p:nvPr userDrawn="1"/>
                      </p:nvGrpSpPr>
                      <p:grpSpPr>
                        <a:xfrm>
                          <a:off x="5579044" y="7049770"/>
                          <a:ext cx="1828800" cy="1828800"/>
                          <a:chOff x="5579044" y="7049770"/>
                          <a:chExt cx="1828800" cy="1828800"/>
                        </a:xfrm>
                      </p:grpSpPr>
                      <p:sp>
                        <p:nvSpPr>
                          <p:cNvPr id="157" name="Oval 156">
                            <a:extLst>
                              <a:ext uri="{FF2B5EF4-FFF2-40B4-BE49-F238E27FC236}">
                                <a16:creationId xmlns:a16="http://schemas.microsoft.com/office/drawing/2014/main" id="{ACC35BE0-4D6C-4986-AD7D-BD7C1E25B83D}"/>
                              </a:ext>
                            </a:extLst>
                          </p:cNvPr>
                          <p:cNvSpPr/>
                          <p:nvPr userDrawn="1"/>
                        </p:nvSpPr>
                        <p:spPr>
                          <a:xfrm>
                            <a:off x="5579044" y="7049770"/>
                            <a:ext cx="1828800" cy="1828800"/>
                          </a:xfrm>
                          <a:prstGeom prst="ellipse">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58" name="Oval 157">
                            <a:extLst>
                              <a:ext uri="{FF2B5EF4-FFF2-40B4-BE49-F238E27FC236}">
                                <a16:creationId xmlns:a16="http://schemas.microsoft.com/office/drawing/2014/main" id="{7B9715F0-8B83-459F-9ABA-77381FF568DF}"/>
                              </a:ext>
                            </a:extLst>
                          </p:cNvPr>
                          <p:cNvSpPr/>
                          <p:nvPr userDrawn="1"/>
                        </p:nvSpPr>
                        <p:spPr>
                          <a:xfrm>
                            <a:off x="5647624" y="7118350"/>
                            <a:ext cx="1691640" cy="1691640"/>
                          </a:xfrm>
                          <a:prstGeom prst="ellipse">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56" name="Oval 155">
                          <a:extLst>
                            <a:ext uri="{FF2B5EF4-FFF2-40B4-BE49-F238E27FC236}">
                              <a16:creationId xmlns:a16="http://schemas.microsoft.com/office/drawing/2014/main" id="{27230BAF-E9FF-4746-8F48-B39560E1B202}"/>
                            </a:ext>
                          </a:extLst>
                        </p:cNvPr>
                        <p:cNvSpPr/>
                        <p:nvPr userDrawn="1"/>
                      </p:nvSpPr>
                      <p:spPr>
                        <a:xfrm>
                          <a:off x="5716204" y="7186930"/>
                          <a:ext cx="1554480" cy="1554480"/>
                        </a:xfrm>
                        <a:prstGeom prst="ellipse">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54" name="Oval 153">
                        <a:extLst>
                          <a:ext uri="{FF2B5EF4-FFF2-40B4-BE49-F238E27FC236}">
                            <a16:creationId xmlns:a16="http://schemas.microsoft.com/office/drawing/2014/main" id="{1085FE6C-E5E9-494C-8FA8-625B1312B9AA}"/>
                          </a:ext>
                        </a:extLst>
                      </p:cNvPr>
                      <p:cNvSpPr/>
                      <p:nvPr userDrawn="1"/>
                    </p:nvSpPr>
                    <p:spPr>
                      <a:xfrm>
                        <a:off x="5784784" y="7255510"/>
                        <a:ext cx="1417320" cy="1417320"/>
                      </a:xfrm>
                      <a:prstGeom prst="ellipse">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52" name="Oval 151">
                      <a:extLst>
                        <a:ext uri="{FF2B5EF4-FFF2-40B4-BE49-F238E27FC236}">
                          <a16:creationId xmlns:a16="http://schemas.microsoft.com/office/drawing/2014/main" id="{B8D77279-E4F6-4D92-9B0B-8D62F9FE1E8F}"/>
                        </a:ext>
                      </a:extLst>
                    </p:cNvPr>
                    <p:cNvSpPr/>
                    <p:nvPr userDrawn="1"/>
                  </p:nvSpPr>
                  <p:spPr>
                    <a:xfrm>
                      <a:off x="5853364" y="7324090"/>
                      <a:ext cx="1280160" cy="1280160"/>
                    </a:xfrm>
                    <a:prstGeom prst="ellipse">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50" name="Oval 149">
                    <a:extLst>
                      <a:ext uri="{FF2B5EF4-FFF2-40B4-BE49-F238E27FC236}">
                        <a16:creationId xmlns:a16="http://schemas.microsoft.com/office/drawing/2014/main" id="{E74AC325-3B12-4159-8AED-4E3E710DAEEF}"/>
                      </a:ext>
                    </a:extLst>
                  </p:cNvPr>
                  <p:cNvSpPr/>
                  <p:nvPr userDrawn="1"/>
                </p:nvSpPr>
                <p:spPr>
                  <a:xfrm>
                    <a:off x="5731328" y="7516191"/>
                    <a:ext cx="1143000" cy="1143000"/>
                  </a:xfrm>
                  <a:prstGeom prst="ellipse">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48" name="Oval 147">
                  <a:extLst>
                    <a:ext uri="{FF2B5EF4-FFF2-40B4-BE49-F238E27FC236}">
                      <a16:creationId xmlns:a16="http://schemas.microsoft.com/office/drawing/2014/main" id="{EC1B4FD8-2FC5-40DA-8440-404078550805}"/>
                    </a:ext>
                  </a:extLst>
                </p:cNvPr>
                <p:cNvSpPr/>
                <p:nvPr userDrawn="1"/>
              </p:nvSpPr>
              <p:spPr>
                <a:xfrm>
                  <a:off x="5799908" y="7584771"/>
                  <a:ext cx="1005840" cy="1005840"/>
                </a:xfrm>
                <a:prstGeom prst="ellipse">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42" name="Oval 141">
                <a:extLst>
                  <a:ext uri="{FF2B5EF4-FFF2-40B4-BE49-F238E27FC236}">
                    <a16:creationId xmlns:a16="http://schemas.microsoft.com/office/drawing/2014/main" id="{DDE43C9A-47FE-47FA-B683-4BEFC34DFA56}"/>
                  </a:ext>
                </a:extLst>
              </p:cNvPr>
              <p:cNvSpPr/>
              <p:nvPr userDrawn="1"/>
            </p:nvSpPr>
            <p:spPr>
              <a:xfrm>
                <a:off x="5841984" y="7952850"/>
                <a:ext cx="868680" cy="868680"/>
              </a:xfrm>
              <a:prstGeom prst="ellipse">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43" name="Oval 142">
                <a:extLst>
                  <a:ext uri="{FF2B5EF4-FFF2-40B4-BE49-F238E27FC236}">
                    <a16:creationId xmlns:a16="http://schemas.microsoft.com/office/drawing/2014/main" id="{D323EF77-802B-4532-87E0-12D961E906AE}"/>
                  </a:ext>
                </a:extLst>
              </p:cNvPr>
              <p:cNvSpPr/>
              <p:nvPr userDrawn="1"/>
            </p:nvSpPr>
            <p:spPr>
              <a:xfrm>
                <a:off x="5910564" y="8021430"/>
                <a:ext cx="731520" cy="731520"/>
              </a:xfrm>
              <a:prstGeom prst="ellipse">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44" name="Oval 143">
                <a:extLst>
                  <a:ext uri="{FF2B5EF4-FFF2-40B4-BE49-F238E27FC236}">
                    <a16:creationId xmlns:a16="http://schemas.microsoft.com/office/drawing/2014/main" id="{5845FD57-5942-47C9-B349-B3937BE5A454}"/>
                  </a:ext>
                </a:extLst>
              </p:cNvPr>
              <p:cNvSpPr/>
              <p:nvPr userDrawn="1"/>
            </p:nvSpPr>
            <p:spPr>
              <a:xfrm>
                <a:off x="5979144" y="8090010"/>
                <a:ext cx="594360" cy="594360"/>
              </a:xfrm>
              <a:prstGeom prst="ellipse">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45" name="Oval 144">
                <a:extLst>
                  <a:ext uri="{FF2B5EF4-FFF2-40B4-BE49-F238E27FC236}">
                    <a16:creationId xmlns:a16="http://schemas.microsoft.com/office/drawing/2014/main" id="{7C426FE0-2810-40DD-934D-F291980CBDE9}"/>
                  </a:ext>
                </a:extLst>
              </p:cNvPr>
              <p:cNvSpPr/>
              <p:nvPr userDrawn="1"/>
            </p:nvSpPr>
            <p:spPr>
              <a:xfrm>
                <a:off x="6047724" y="8158590"/>
                <a:ext cx="457200" cy="457200"/>
              </a:xfrm>
              <a:prstGeom prst="ellipse">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46" name="Oval 145">
                <a:extLst>
                  <a:ext uri="{FF2B5EF4-FFF2-40B4-BE49-F238E27FC236}">
                    <a16:creationId xmlns:a16="http://schemas.microsoft.com/office/drawing/2014/main" id="{97A62AD5-3E4C-4375-A938-C7DC05A7F250}"/>
                  </a:ext>
                </a:extLst>
              </p:cNvPr>
              <p:cNvSpPr/>
              <p:nvPr userDrawn="1"/>
            </p:nvSpPr>
            <p:spPr>
              <a:xfrm>
                <a:off x="6116304" y="8227170"/>
                <a:ext cx="320040" cy="320040"/>
              </a:xfrm>
              <a:prstGeom prst="ellipse">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40" name="Oval 139">
              <a:extLst>
                <a:ext uri="{FF2B5EF4-FFF2-40B4-BE49-F238E27FC236}">
                  <a16:creationId xmlns:a16="http://schemas.microsoft.com/office/drawing/2014/main" id="{2264E16F-857A-4567-9C09-01F8BA03FE22}"/>
                </a:ext>
              </a:extLst>
            </p:cNvPr>
            <p:cNvSpPr/>
            <p:nvPr userDrawn="1"/>
          </p:nvSpPr>
          <p:spPr>
            <a:xfrm>
              <a:off x="6184884" y="8295750"/>
              <a:ext cx="182880" cy="182880"/>
            </a:xfrm>
            <a:prstGeom prst="ellipse">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8" name="Freeform: Shape 37">
            <a:extLst>
              <a:ext uri="{FF2B5EF4-FFF2-40B4-BE49-F238E27FC236}">
                <a16:creationId xmlns:a16="http://schemas.microsoft.com/office/drawing/2014/main" id="{73657794-F7A3-4030-9C54-38517D2C6C61}"/>
              </a:ext>
            </a:extLst>
          </p:cNvPr>
          <p:cNvSpPr/>
          <p:nvPr userDrawn="1"/>
        </p:nvSpPr>
        <p:spPr>
          <a:xfrm>
            <a:off x="0" y="2025665"/>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9" name="Rectangle 38">
            <a:extLst>
              <a:ext uri="{FF2B5EF4-FFF2-40B4-BE49-F238E27FC236}">
                <a16:creationId xmlns:a16="http://schemas.microsoft.com/office/drawing/2014/main" id="{EA65556A-38A5-4BA5-9A40-33F02F960B1E}"/>
              </a:ext>
            </a:extLst>
          </p:cNvPr>
          <p:cNvSpPr/>
          <p:nvPr userDrawn="1"/>
        </p:nvSpPr>
        <p:spPr>
          <a:xfrm>
            <a:off x="2033943" y="2033993"/>
            <a:ext cx="2029968"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Rectangle 64">
            <a:extLst>
              <a:ext uri="{FF2B5EF4-FFF2-40B4-BE49-F238E27FC236}">
                <a16:creationId xmlns:a16="http://schemas.microsoft.com/office/drawing/2014/main" id="{37900790-71B8-45C8-9B6D-07E23CEA7632}"/>
              </a:ext>
            </a:extLst>
          </p:cNvPr>
          <p:cNvSpPr/>
          <p:nvPr userDrawn="1"/>
        </p:nvSpPr>
        <p:spPr>
          <a:xfrm>
            <a:off x="2029968" y="4059798"/>
            <a:ext cx="2029968" cy="75956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328AC969-4FA2-44AD-A273-2A0B7839749F}"/>
              </a:ext>
            </a:extLst>
          </p:cNvPr>
          <p:cNvSpPr/>
          <p:nvPr userDrawn="1"/>
        </p:nvSpPr>
        <p:spPr>
          <a:xfrm>
            <a:off x="6101628" y="4053385"/>
            <a:ext cx="3178103" cy="2799549"/>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Graphic 10">
            <a:extLst>
              <a:ext uri="{FF2B5EF4-FFF2-40B4-BE49-F238E27FC236}">
                <a16:creationId xmlns:a16="http://schemas.microsoft.com/office/drawing/2014/main" id="{91CB31D0-C621-4EF7-AE25-5C3BCD5882C9}"/>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4068239" y="2029625"/>
            <a:ext cx="2029878" cy="2023760"/>
          </a:xfrm>
          <a:prstGeom prst="rect">
            <a:avLst/>
          </a:prstGeom>
        </p:spPr>
      </p:pic>
      <p:pic>
        <p:nvPicPr>
          <p:cNvPr id="69" name="Graphic 68">
            <a:extLst>
              <a:ext uri="{FF2B5EF4-FFF2-40B4-BE49-F238E27FC236}">
                <a16:creationId xmlns:a16="http://schemas.microsoft.com/office/drawing/2014/main" id="{B2CC2F02-F98F-4E69-AA01-CCF96A602E1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064220" y="4055808"/>
            <a:ext cx="2029968" cy="2029968"/>
          </a:xfrm>
          <a:prstGeom prst="rect">
            <a:avLst/>
          </a:prstGeom>
        </p:spPr>
      </p:pic>
      <p:sp>
        <p:nvSpPr>
          <p:cNvPr id="8" name="Rectangle 9">
            <a:extLst>
              <a:ext uri="{FF2B5EF4-FFF2-40B4-BE49-F238E27FC236}">
                <a16:creationId xmlns:a16="http://schemas.microsoft.com/office/drawing/2014/main" id="{FE05B395-CB62-452B-A84F-936AD8EDDA92}"/>
              </a:ext>
            </a:extLst>
          </p:cNvPr>
          <p:cNvSpPr/>
          <p:nvPr userDrawn="1"/>
        </p:nvSpPr>
        <p:spPr>
          <a:xfrm>
            <a:off x="4058754" y="4060579"/>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3" name="Graphic 72">
            <a:extLst>
              <a:ext uri="{FF2B5EF4-FFF2-40B4-BE49-F238E27FC236}">
                <a16:creationId xmlns:a16="http://schemas.microsoft.com/office/drawing/2014/main" id="{2622C30D-68C5-43FD-997F-CFD4DD72E164}"/>
              </a:ext>
            </a:extLst>
          </p:cNvPr>
          <p:cNvPicPr>
            <a:picLocks noChangeAspect="1"/>
          </p:cNvPicPr>
          <p:nvPr userDrawn="1"/>
        </p:nvPicPr>
        <p:blipFill>
          <a:blip r:embed="rId10">
            <a:extLst>
              <a:ext uri="{96DAC541-7B7A-43D3-8B79-37D633B846F1}">
                <asvg:svgBlip xmlns:asvg="http://schemas.microsoft.com/office/drawing/2016/SVG/main" r:embed="rId11"/>
              </a:ext>
            </a:extLst>
          </a:blip>
          <a:stretch>
            <a:fillRect/>
          </a:stretch>
        </p:blipFill>
        <p:spPr>
          <a:xfrm rot="5400000">
            <a:off x="4074136" y="4059923"/>
            <a:ext cx="2029968" cy="2029968"/>
          </a:xfrm>
          <a:prstGeom prst="rect">
            <a:avLst/>
          </a:prstGeom>
        </p:spPr>
      </p:pic>
      <p:pic>
        <p:nvPicPr>
          <p:cNvPr id="35" name="Picture 34" descr="A black and white striped pattern&#10;&#10;Description automatically generated with low confidence">
            <a:extLst>
              <a:ext uri="{FF2B5EF4-FFF2-40B4-BE49-F238E27FC236}">
                <a16:creationId xmlns:a16="http://schemas.microsoft.com/office/drawing/2014/main" id="{AC3CDBDC-6EB4-4B7D-A9F6-4CFA748349B5}"/>
              </a:ext>
            </a:extLst>
          </p:cNvPr>
          <p:cNvPicPr>
            <a:picLocks noChangeAspect="1"/>
          </p:cNvPicPr>
          <p:nvPr userDrawn="1"/>
        </p:nvPicPr>
        <p:blipFill>
          <a:blip r:embed="rId12" cstate="screen">
            <a:extLst>
              <a:ext uri="{28A0092B-C50C-407E-A947-70E740481C1C}">
                <a14:useLocalDpi xmlns:a14="http://schemas.microsoft.com/office/drawing/2010/main" val="0"/>
              </a:ext>
            </a:extLst>
          </a:blip>
          <a:stretch>
            <a:fillRect/>
          </a:stretch>
        </p:blipFill>
        <p:spPr>
          <a:xfrm>
            <a:off x="2031592" y="3062893"/>
            <a:ext cx="2019299" cy="999451"/>
          </a:xfrm>
          <a:prstGeom prst="rect">
            <a:avLst/>
          </a:prstGeom>
        </p:spPr>
      </p:pic>
      <p:grpSp>
        <p:nvGrpSpPr>
          <p:cNvPr id="162" name="Group 161">
            <a:extLst>
              <a:ext uri="{FF2B5EF4-FFF2-40B4-BE49-F238E27FC236}">
                <a16:creationId xmlns:a16="http://schemas.microsoft.com/office/drawing/2014/main" id="{34457344-691C-417A-9C29-5AD8ABC43E5A}"/>
              </a:ext>
            </a:extLst>
          </p:cNvPr>
          <p:cNvGrpSpPr/>
          <p:nvPr userDrawn="1"/>
        </p:nvGrpSpPr>
        <p:grpSpPr>
          <a:xfrm>
            <a:off x="2034619" y="4836676"/>
            <a:ext cx="1965960" cy="1965960"/>
            <a:chOff x="5361924" y="7472790"/>
            <a:chExt cx="1828800" cy="1828800"/>
          </a:xfrm>
        </p:grpSpPr>
        <p:grpSp>
          <p:nvGrpSpPr>
            <p:cNvPr id="163" name="Group 162">
              <a:extLst>
                <a:ext uri="{FF2B5EF4-FFF2-40B4-BE49-F238E27FC236}">
                  <a16:creationId xmlns:a16="http://schemas.microsoft.com/office/drawing/2014/main" id="{68DDC918-5A9B-4D14-98A4-9002D8520FD4}"/>
                </a:ext>
              </a:extLst>
            </p:cNvPr>
            <p:cNvGrpSpPr/>
            <p:nvPr userDrawn="1"/>
          </p:nvGrpSpPr>
          <p:grpSpPr>
            <a:xfrm>
              <a:off x="5361924" y="7472790"/>
              <a:ext cx="1828800" cy="1828800"/>
              <a:chOff x="5361924" y="7472790"/>
              <a:chExt cx="1828800" cy="1828800"/>
            </a:xfrm>
          </p:grpSpPr>
          <p:grpSp>
            <p:nvGrpSpPr>
              <p:cNvPr id="165" name="Group 164">
                <a:extLst>
                  <a:ext uri="{FF2B5EF4-FFF2-40B4-BE49-F238E27FC236}">
                    <a16:creationId xmlns:a16="http://schemas.microsoft.com/office/drawing/2014/main" id="{2366D07F-988F-459E-BBD3-15126F92902E}"/>
                  </a:ext>
                </a:extLst>
              </p:cNvPr>
              <p:cNvGrpSpPr/>
              <p:nvPr userDrawn="1"/>
            </p:nvGrpSpPr>
            <p:grpSpPr>
              <a:xfrm>
                <a:off x="5361924" y="7472790"/>
                <a:ext cx="1828800" cy="1828800"/>
                <a:chOff x="5388428" y="7173291"/>
                <a:chExt cx="1828800" cy="1828800"/>
              </a:xfrm>
            </p:grpSpPr>
            <p:grpSp>
              <p:nvGrpSpPr>
                <p:cNvPr id="173" name="Group 172">
                  <a:extLst>
                    <a:ext uri="{FF2B5EF4-FFF2-40B4-BE49-F238E27FC236}">
                      <a16:creationId xmlns:a16="http://schemas.microsoft.com/office/drawing/2014/main" id="{6CCACE8C-699F-4B10-BA84-94167BA05CC5}"/>
                    </a:ext>
                  </a:extLst>
                </p:cNvPr>
                <p:cNvGrpSpPr/>
                <p:nvPr userDrawn="1"/>
              </p:nvGrpSpPr>
              <p:grpSpPr>
                <a:xfrm>
                  <a:off x="5388428" y="7173291"/>
                  <a:ext cx="1828800" cy="1828800"/>
                  <a:chOff x="5388428" y="7173291"/>
                  <a:chExt cx="1828800" cy="1828800"/>
                </a:xfrm>
              </p:grpSpPr>
              <p:grpSp>
                <p:nvGrpSpPr>
                  <p:cNvPr id="176" name="Group 175">
                    <a:extLst>
                      <a:ext uri="{FF2B5EF4-FFF2-40B4-BE49-F238E27FC236}">
                        <a16:creationId xmlns:a16="http://schemas.microsoft.com/office/drawing/2014/main" id="{59F49E32-0B71-4676-8012-BA971DA2100F}"/>
                      </a:ext>
                    </a:extLst>
                  </p:cNvPr>
                  <p:cNvGrpSpPr/>
                  <p:nvPr userDrawn="1"/>
                </p:nvGrpSpPr>
                <p:grpSpPr>
                  <a:xfrm>
                    <a:off x="5388428" y="7173291"/>
                    <a:ext cx="1828800" cy="1828800"/>
                    <a:chOff x="5579044" y="7049770"/>
                    <a:chExt cx="1828800" cy="1828800"/>
                  </a:xfrm>
                </p:grpSpPr>
                <p:grpSp>
                  <p:nvGrpSpPr>
                    <p:cNvPr id="178" name="Group 177">
                      <a:extLst>
                        <a:ext uri="{FF2B5EF4-FFF2-40B4-BE49-F238E27FC236}">
                          <a16:creationId xmlns:a16="http://schemas.microsoft.com/office/drawing/2014/main" id="{DF41FA5A-1504-4DC4-B514-00C377423E7C}"/>
                        </a:ext>
                      </a:extLst>
                    </p:cNvPr>
                    <p:cNvGrpSpPr/>
                    <p:nvPr userDrawn="1"/>
                  </p:nvGrpSpPr>
                  <p:grpSpPr>
                    <a:xfrm>
                      <a:off x="5579044" y="7049770"/>
                      <a:ext cx="1828800" cy="1828800"/>
                      <a:chOff x="5579044" y="7049770"/>
                      <a:chExt cx="1828800" cy="1828800"/>
                    </a:xfrm>
                  </p:grpSpPr>
                  <p:grpSp>
                    <p:nvGrpSpPr>
                      <p:cNvPr id="180" name="Group 179">
                        <a:extLst>
                          <a:ext uri="{FF2B5EF4-FFF2-40B4-BE49-F238E27FC236}">
                            <a16:creationId xmlns:a16="http://schemas.microsoft.com/office/drawing/2014/main" id="{68B4610A-A91F-459F-A9C5-9FC624665516}"/>
                          </a:ext>
                        </a:extLst>
                      </p:cNvPr>
                      <p:cNvGrpSpPr/>
                      <p:nvPr userDrawn="1"/>
                    </p:nvGrpSpPr>
                    <p:grpSpPr>
                      <a:xfrm>
                        <a:off x="5579044" y="7049770"/>
                        <a:ext cx="1828800" cy="1828800"/>
                        <a:chOff x="5579044" y="7049770"/>
                        <a:chExt cx="1828800" cy="1828800"/>
                      </a:xfrm>
                    </p:grpSpPr>
                    <p:grpSp>
                      <p:nvGrpSpPr>
                        <p:cNvPr id="182" name="Group 181">
                          <a:extLst>
                            <a:ext uri="{FF2B5EF4-FFF2-40B4-BE49-F238E27FC236}">
                              <a16:creationId xmlns:a16="http://schemas.microsoft.com/office/drawing/2014/main" id="{D794F6E3-A9E3-42A9-93AA-7B9E20AD922D}"/>
                            </a:ext>
                          </a:extLst>
                        </p:cNvPr>
                        <p:cNvGrpSpPr/>
                        <p:nvPr userDrawn="1"/>
                      </p:nvGrpSpPr>
                      <p:grpSpPr>
                        <a:xfrm>
                          <a:off x="5579044" y="7049770"/>
                          <a:ext cx="1828800" cy="1828800"/>
                          <a:chOff x="5579044" y="7049770"/>
                          <a:chExt cx="1828800" cy="1828800"/>
                        </a:xfrm>
                      </p:grpSpPr>
                      <p:sp>
                        <p:nvSpPr>
                          <p:cNvPr id="184" name="Oval 183">
                            <a:extLst>
                              <a:ext uri="{FF2B5EF4-FFF2-40B4-BE49-F238E27FC236}">
                                <a16:creationId xmlns:a16="http://schemas.microsoft.com/office/drawing/2014/main" id="{90B634B0-4792-4A28-B92A-ACA35F177675}"/>
                              </a:ext>
                            </a:extLst>
                          </p:cNvPr>
                          <p:cNvSpPr/>
                          <p:nvPr userDrawn="1"/>
                        </p:nvSpPr>
                        <p:spPr>
                          <a:xfrm>
                            <a:off x="5579044" y="7049770"/>
                            <a:ext cx="1828800" cy="182880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85" name="Oval 184">
                            <a:extLst>
                              <a:ext uri="{FF2B5EF4-FFF2-40B4-BE49-F238E27FC236}">
                                <a16:creationId xmlns:a16="http://schemas.microsoft.com/office/drawing/2014/main" id="{1B466310-2C61-42F1-81EB-2B5BF01B2267}"/>
                              </a:ext>
                            </a:extLst>
                          </p:cNvPr>
                          <p:cNvSpPr/>
                          <p:nvPr userDrawn="1"/>
                        </p:nvSpPr>
                        <p:spPr>
                          <a:xfrm>
                            <a:off x="5647624" y="7118350"/>
                            <a:ext cx="1691640" cy="169164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83" name="Oval 182">
                          <a:extLst>
                            <a:ext uri="{FF2B5EF4-FFF2-40B4-BE49-F238E27FC236}">
                              <a16:creationId xmlns:a16="http://schemas.microsoft.com/office/drawing/2014/main" id="{53A72A9A-79AE-4A89-8938-7A85E2248DE6}"/>
                            </a:ext>
                          </a:extLst>
                        </p:cNvPr>
                        <p:cNvSpPr/>
                        <p:nvPr userDrawn="1"/>
                      </p:nvSpPr>
                      <p:spPr>
                        <a:xfrm>
                          <a:off x="5716204" y="7186930"/>
                          <a:ext cx="1554480" cy="155448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81" name="Oval 180">
                        <a:extLst>
                          <a:ext uri="{FF2B5EF4-FFF2-40B4-BE49-F238E27FC236}">
                            <a16:creationId xmlns:a16="http://schemas.microsoft.com/office/drawing/2014/main" id="{02618DCD-5B83-4412-9D1A-968C246DCAC1}"/>
                          </a:ext>
                        </a:extLst>
                      </p:cNvPr>
                      <p:cNvSpPr/>
                      <p:nvPr userDrawn="1"/>
                    </p:nvSpPr>
                    <p:spPr>
                      <a:xfrm>
                        <a:off x="5784784" y="7255510"/>
                        <a:ext cx="1417320" cy="141732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79" name="Oval 178">
                      <a:extLst>
                        <a:ext uri="{FF2B5EF4-FFF2-40B4-BE49-F238E27FC236}">
                          <a16:creationId xmlns:a16="http://schemas.microsoft.com/office/drawing/2014/main" id="{29B173F9-A6EA-4B31-B4C6-3C8DE08F2F11}"/>
                        </a:ext>
                      </a:extLst>
                    </p:cNvPr>
                    <p:cNvSpPr/>
                    <p:nvPr userDrawn="1"/>
                  </p:nvSpPr>
                  <p:spPr>
                    <a:xfrm>
                      <a:off x="5853364" y="7324090"/>
                      <a:ext cx="1280160" cy="128016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77" name="Oval 176">
                    <a:extLst>
                      <a:ext uri="{FF2B5EF4-FFF2-40B4-BE49-F238E27FC236}">
                        <a16:creationId xmlns:a16="http://schemas.microsoft.com/office/drawing/2014/main" id="{466DB0E2-4B80-4A09-8BCA-9432E1E1DAE3}"/>
                      </a:ext>
                    </a:extLst>
                  </p:cNvPr>
                  <p:cNvSpPr/>
                  <p:nvPr userDrawn="1"/>
                </p:nvSpPr>
                <p:spPr>
                  <a:xfrm>
                    <a:off x="5731328" y="7516191"/>
                    <a:ext cx="1143000" cy="114300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74" name="Oval 173">
                  <a:extLst>
                    <a:ext uri="{FF2B5EF4-FFF2-40B4-BE49-F238E27FC236}">
                      <a16:creationId xmlns:a16="http://schemas.microsoft.com/office/drawing/2014/main" id="{20D2F087-D77F-4913-922E-014FB9DEE63E}"/>
                    </a:ext>
                  </a:extLst>
                </p:cNvPr>
                <p:cNvSpPr/>
                <p:nvPr userDrawn="1"/>
              </p:nvSpPr>
              <p:spPr>
                <a:xfrm>
                  <a:off x="5799908" y="7584771"/>
                  <a:ext cx="1005840" cy="100584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66" name="Oval 165">
                <a:extLst>
                  <a:ext uri="{FF2B5EF4-FFF2-40B4-BE49-F238E27FC236}">
                    <a16:creationId xmlns:a16="http://schemas.microsoft.com/office/drawing/2014/main" id="{DD44EC19-A244-4489-9CB8-0361CFBFD02F}"/>
                  </a:ext>
                </a:extLst>
              </p:cNvPr>
              <p:cNvSpPr/>
              <p:nvPr userDrawn="1"/>
            </p:nvSpPr>
            <p:spPr>
              <a:xfrm>
                <a:off x="5841984" y="7952850"/>
                <a:ext cx="868680" cy="86868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67" name="Oval 166">
                <a:extLst>
                  <a:ext uri="{FF2B5EF4-FFF2-40B4-BE49-F238E27FC236}">
                    <a16:creationId xmlns:a16="http://schemas.microsoft.com/office/drawing/2014/main" id="{C5C029E7-6D6D-4D14-8D8E-E407011AF097}"/>
                  </a:ext>
                </a:extLst>
              </p:cNvPr>
              <p:cNvSpPr/>
              <p:nvPr userDrawn="1"/>
            </p:nvSpPr>
            <p:spPr>
              <a:xfrm>
                <a:off x="5910564" y="8021430"/>
                <a:ext cx="731520" cy="73152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69" name="Oval 168">
                <a:extLst>
                  <a:ext uri="{FF2B5EF4-FFF2-40B4-BE49-F238E27FC236}">
                    <a16:creationId xmlns:a16="http://schemas.microsoft.com/office/drawing/2014/main" id="{4A74D8A7-ACD3-40A3-918D-46DF99BF9F3E}"/>
                  </a:ext>
                </a:extLst>
              </p:cNvPr>
              <p:cNvSpPr/>
              <p:nvPr userDrawn="1"/>
            </p:nvSpPr>
            <p:spPr>
              <a:xfrm>
                <a:off x="5979144" y="8090010"/>
                <a:ext cx="594360" cy="59436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71" name="Oval 170">
                <a:extLst>
                  <a:ext uri="{FF2B5EF4-FFF2-40B4-BE49-F238E27FC236}">
                    <a16:creationId xmlns:a16="http://schemas.microsoft.com/office/drawing/2014/main" id="{9C994ED9-5124-452B-986B-4782056BCFB3}"/>
                  </a:ext>
                </a:extLst>
              </p:cNvPr>
              <p:cNvSpPr/>
              <p:nvPr userDrawn="1"/>
            </p:nvSpPr>
            <p:spPr>
              <a:xfrm>
                <a:off x="6047724" y="8158590"/>
                <a:ext cx="457200" cy="45720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72" name="Oval 171">
                <a:extLst>
                  <a:ext uri="{FF2B5EF4-FFF2-40B4-BE49-F238E27FC236}">
                    <a16:creationId xmlns:a16="http://schemas.microsoft.com/office/drawing/2014/main" id="{8ADCBFB4-9F0A-40FB-A585-2728254E0A7C}"/>
                  </a:ext>
                </a:extLst>
              </p:cNvPr>
              <p:cNvSpPr/>
              <p:nvPr userDrawn="1"/>
            </p:nvSpPr>
            <p:spPr>
              <a:xfrm>
                <a:off x="6116304" y="8227170"/>
                <a:ext cx="320040" cy="32004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64" name="Oval 163">
              <a:extLst>
                <a:ext uri="{FF2B5EF4-FFF2-40B4-BE49-F238E27FC236}">
                  <a16:creationId xmlns:a16="http://schemas.microsoft.com/office/drawing/2014/main" id="{42E049E2-81A6-45F8-BA9F-DEA21400B1AD}"/>
                </a:ext>
              </a:extLst>
            </p:cNvPr>
            <p:cNvSpPr/>
            <p:nvPr userDrawn="1"/>
          </p:nvSpPr>
          <p:spPr>
            <a:xfrm>
              <a:off x="6184884" y="8295750"/>
              <a:ext cx="182880" cy="18288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67" name="Freeform: Shape 66">
            <a:extLst>
              <a:ext uri="{FF2B5EF4-FFF2-40B4-BE49-F238E27FC236}">
                <a16:creationId xmlns:a16="http://schemas.microsoft.com/office/drawing/2014/main" id="{75F20D6C-6085-4D3F-9186-6895908C97B9}"/>
              </a:ext>
            </a:extLst>
          </p:cNvPr>
          <p:cNvSpPr/>
          <p:nvPr userDrawn="1"/>
        </p:nvSpPr>
        <p:spPr>
          <a:xfrm rot="16200000">
            <a:off x="2537077" y="5335524"/>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1" name="Rectangle 70">
            <a:extLst>
              <a:ext uri="{FF2B5EF4-FFF2-40B4-BE49-F238E27FC236}">
                <a16:creationId xmlns:a16="http://schemas.microsoft.com/office/drawing/2014/main" id="{BC56BE23-DE49-4D55-A6A0-DFE2A870120D}"/>
              </a:ext>
            </a:extLst>
          </p:cNvPr>
          <p:cNvSpPr/>
          <p:nvPr userDrawn="1"/>
        </p:nvSpPr>
        <p:spPr>
          <a:xfrm>
            <a:off x="4058844" y="6089528"/>
            <a:ext cx="2049251" cy="76847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2" name="Date Placeholder 3">
            <a:extLst>
              <a:ext uri="{FF2B5EF4-FFF2-40B4-BE49-F238E27FC236}">
                <a16:creationId xmlns:a16="http://schemas.microsoft.com/office/drawing/2014/main" id="{2837477B-3D20-4982-86AF-91100FE408D3}"/>
              </a:ext>
            </a:extLst>
          </p:cNvPr>
          <p:cNvSpPr>
            <a:spLocks noGrp="1"/>
          </p:cNvSpPr>
          <p:nvPr>
            <p:ph type="dt" sz="half" idx="10"/>
          </p:nvPr>
        </p:nvSpPr>
        <p:spPr>
          <a:xfrm>
            <a:off x="7519822" y="6353175"/>
            <a:ext cx="1097280" cy="365125"/>
          </a:xfrm>
        </p:spPr>
        <p:txBody>
          <a:bodyPr/>
          <a:lstStyle>
            <a:lvl1pPr>
              <a:defRPr>
                <a:solidFill>
                  <a:schemeClr val="bg1"/>
                </a:solidFill>
              </a:defRPr>
            </a:lvl1pPr>
          </a:lstStyle>
          <a:p>
            <a:r>
              <a:rPr lang="en-US" dirty="0"/>
              <a:t>20XX</a:t>
            </a:r>
          </a:p>
        </p:txBody>
      </p:sp>
      <p:sp>
        <p:nvSpPr>
          <p:cNvPr id="193" name="Footer Placeholder 4">
            <a:extLst>
              <a:ext uri="{FF2B5EF4-FFF2-40B4-BE49-F238E27FC236}">
                <a16:creationId xmlns:a16="http://schemas.microsoft.com/office/drawing/2014/main" id="{B6E38A1E-AF37-4A09-9B69-65397A079362}"/>
              </a:ext>
            </a:extLst>
          </p:cNvPr>
          <p:cNvSpPr>
            <a:spLocks noGrp="1"/>
          </p:cNvSpPr>
          <p:nvPr>
            <p:ph type="ftr" sz="quarter" idx="11"/>
          </p:nvPr>
        </p:nvSpPr>
        <p:spPr>
          <a:xfrm>
            <a:off x="8727198" y="6350000"/>
            <a:ext cx="2286000" cy="365125"/>
          </a:xfrm>
        </p:spPr>
        <p:txBody>
          <a:bodyPr/>
          <a:lstStyle>
            <a:lvl1pPr>
              <a:defRPr>
                <a:solidFill>
                  <a:schemeClr val="bg1"/>
                </a:solidFill>
              </a:defRPr>
            </a:lvl1pPr>
          </a:lstStyle>
          <a:p>
            <a:r>
              <a:rPr lang="en-US" dirty="0"/>
              <a:t>Pitch deck title</a:t>
            </a:r>
          </a:p>
        </p:txBody>
      </p:sp>
      <p:sp>
        <p:nvSpPr>
          <p:cNvPr id="194" name="Slide Number Placeholder 5">
            <a:extLst>
              <a:ext uri="{FF2B5EF4-FFF2-40B4-BE49-F238E27FC236}">
                <a16:creationId xmlns:a16="http://schemas.microsoft.com/office/drawing/2014/main" id="{FB77B535-C760-4E32-8A7E-BF9AD08BBC39}"/>
              </a:ext>
            </a:extLst>
          </p:cNvPr>
          <p:cNvSpPr>
            <a:spLocks noGrp="1"/>
          </p:cNvSpPr>
          <p:nvPr>
            <p:ph type="sldNum" sz="quarter" idx="12"/>
          </p:nvPr>
        </p:nvSpPr>
        <p:spPr>
          <a:xfrm>
            <a:off x="11123295" y="635635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
        <p:nvSpPr>
          <p:cNvPr id="75" name="Oval 74">
            <a:extLst>
              <a:ext uri="{FF2B5EF4-FFF2-40B4-BE49-F238E27FC236}">
                <a16:creationId xmlns:a16="http://schemas.microsoft.com/office/drawing/2014/main" id="{BCF3BD55-FF25-4CA9-8016-81AEB8AA43E8}"/>
              </a:ext>
            </a:extLst>
          </p:cNvPr>
          <p:cNvSpPr/>
          <p:nvPr userDrawn="1"/>
        </p:nvSpPr>
        <p:spPr>
          <a:xfrm>
            <a:off x="5868264" y="1859479"/>
            <a:ext cx="274320" cy="27432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7" name="Straight Connector 76">
            <a:extLst>
              <a:ext uri="{FF2B5EF4-FFF2-40B4-BE49-F238E27FC236}">
                <a16:creationId xmlns:a16="http://schemas.microsoft.com/office/drawing/2014/main" id="{DE09EA6C-7AC2-47BE-95B8-4D3412867BA5}"/>
              </a:ext>
            </a:extLst>
          </p:cNvPr>
          <p:cNvCxnSpPr>
            <a:cxnSpLocks/>
            <a:stCxn id="38" idx="4"/>
          </p:cNvCxnSpPr>
          <p:nvPr userDrawn="1"/>
        </p:nvCxnSpPr>
        <p:spPr>
          <a:xfrm flipV="1">
            <a:off x="0" y="1991841"/>
            <a:ext cx="5931799" cy="33894"/>
          </a:xfrm>
          <a:prstGeom prst="line">
            <a:avLst/>
          </a:prstGeom>
          <a:ln w="5080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770521"/>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56"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 Column layout with icons">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CA106-0FC3-4FE9-9338-4AC3D15608E5}"/>
              </a:ext>
            </a:extLst>
          </p:cNvPr>
          <p:cNvSpPr>
            <a:spLocks noGrp="1"/>
          </p:cNvSpPr>
          <p:nvPr>
            <p:ph type="title" hasCustomPrompt="1"/>
          </p:nvPr>
        </p:nvSpPr>
        <p:spPr>
          <a:xfrm>
            <a:off x="1552574" y="896112"/>
            <a:ext cx="9725026" cy="1325880"/>
          </a:xfrm>
        </p:spPr>
        <p:txBody>
          <a:bodyPr anchor="t" anchorCtr="0"/>
          <a:lstStyle>
            <a:lvl1pPr>
              <a:defRPr cap="all" baseline="0">
                <a:solidFill>
                  <a:schemeClr val="accent1"/>
                </a:solidFill>
              </a:defRPr>
            </a:lvl1pPr>
          </a:lstStyle>
          <a:p>
            <a:r>
              <a:rPr lang="en-US" dirty="0"/>
              <a:t>CLICK TO ADD TITLE</a:t>
            </a:r>
          </a:p>
        </p:txBody>
      </p:sp>
      <p:sp>
        <p:nvSpPr>
          <p:cNvPr id="60" name="Online Image Placeholder 59">
            <a:extLst>
              <a:ext uri="{FF2B5EF4-FFF2-40B4-BE49-F238E27FC236}">
                <a16:creationId xmlns:a16="http://schemas.microsoft.com/office/drawing/2014/main" id="{F2FF0A87-B95D-4E75-86C6-E701CBFD4305}"/>
              </a:ext>
            </a:extLst>
          </p:cNvPr>
          <p:cNvSpPr>
            <a:spLocks noGrp="1"/>
          </p:cNvSpPr>
          <p:nvPr>
            <p:ph type="clipArt" sz="quarter" idx="18"/>
          </p:nvPr>
        </p:nvSpPr>
        <p:spPr>
          <a:xfrm>
            <a:off x="2469641" y="2184400"/>
            <a:ext cx="914400" cy="914400"/>
          </a:xfrm>
        </p:spPr>
        <p:txBody>
          <a:bodyPr>
            <a:normAutofit/>
          </a:bodyPr>
          <a:lstStyle>
            <a:lvl1pPr>
              <a:defRPr sz="1200"/>
            </a:lvl1pPr>
          </a:lstStyle>
          <a:p>
            <a:endParaRPr lang="en-US" dirty="0"/>
          </a:p>
        </p:txBody>
      </p:sp>
      <p:sp>
        <p:nvSpPr>
          <p:cNvPr id="61" name="Online Image Placeholder 59">
            <a:extLst>
              <a:ext uri="{FF2B5EF4-FFF2-40B4-BE49-F238E27FC236}">
                <a16:creationId xmlns:a16="http://schemas.microsoft.com/office/drawing/2014/main" id="{EFF0D2F8-0092-4566-A98C-DE7F11F1CC35}"/>
              </a:ext>
            </a:extLst>
          </p:cNvPr>
          <p:cNvSpPr>
            <a:spLocks noGrp="1"/>
          </p:cNvSpPr>
          <p:nvPr>
            <p:ph type="clipArt" sz="quarter" idx="19"/>
          </p:nvPr>
        </p:nvSpPr>
        <p:spPr>
          <a:xfrm>
            <a:off x="5960930" y="2184654"/>
            <a:ext cx="914400" cy="914400"/>
          </a:xfrm>
        </p:spPr>
        <p:txBody>
          <a:bodyPr>
            <a:normAutofit/>
          </a:bodyPr>
          <a:lstStyle>
            <a:lvl1pPr>
              <a:defRPr sz="1200"/>
            </a:lvl1pPr>
          </a:lstStyle>
          <a:p>
            <a:endParaRPr lang="en-US" dirty="0"/>
          </a:p>
        </p:txBody>
      </p:sp>
      <p:sp>
        <p:nvSpPr>
          <p:cNvPr id="62" name="Online Image Placeholder 59">
            <a:extLst>
              <a:ext uri="{FF2B5EF4-FFF2-40B4-BE49-F238E27FC236}">
                <a16:creationId xmlns:a16="http://schemas.microsoft.com/office/drawing/2014/main" id="{C673B15F-D120-4C48-8834-4E87C6CCDE2C}"/>
              </a:ext>
            </a:extLst>
          </p:cNvPr>
          <p:cNvSpPr>
            <a:spLocks noGrp="1"/>
          </p:cNvSpPr>
          <p:nvPr>
            <p:ph type="clipArt" sz="quarter" idx="20"/>
          </p:nvPr>
        </p:nvSpPr>
        <p:spPr>
          <a:xfrm>
            <a:off x="9439445" y="2184400"/>
            <a:ext cx="914400" cy="914400"/>
          </a:xfrm>
        </p:spPr>
        <p:txBody>
          <a:bodyPr>
            <a:normAutofit/>
          </a:bodyPr>
          <a:lstStyle>
            <a:lvl1pPr>
              <a:defRPr sz="1200"/>
            </a:lvl1pPr>
          </a:lstStyle>
          <a:p>
            <a:endParaRPr lang="en-US" dirty="0"/>
          </a:p>
        </p:txBody>
      </p:sp>
      <p:sp>
        <p:nvSpPr>
          <p:cNvPr id="17" name="Text Placeholder 2">
            <a:extLst>
              <a:ext uri="{FF2B5EF4-FFF2-40B4-BE49-F238E27FC236}">
                <a16:creationId xmlns:a16="http://schemas.microsoft.com/office/drawing/2014/main" id="{52AD81DC-207F-4541-B02D-802D3D5B2813}"/>
              </a:ext>
            </a:extLst>
          </p:cNvPr>
          <p:cNvSpPr>
            <a:spLocks noGrp="1"/>
          </p:cNvSpPr>
          <p:nvPr>
            <p:ph type="body" idx="13" hasCustomPrompt="1"/>
          </p:nvPr>
        </p:nvSpPr>
        <p:spPr>
          <a:xfrm>
            <a:off x="1555241" y="3366741"/>
            <a:ext cx="2743200" cy="457200"/>
          </a:xfrm>
        </p:spPr>
        <p:txBody>
          <a:bodyPr anchor="ctr" anchorCtr="0">
            <a:noAutofit/>
          </a:bodyPr>
          <a:lstStyle>
            <a:lvl1pPr marL="0" indent="0" algn="ctr">
              <a:buNone/>
              <a:defRPr sz="2000" b="1" cap="all" baseline="0">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ADD SUBTITLE</a:t>
            </a:r>
          </a:p>
        </p:txBody>
      </p:sp>
      <p:sp>
        <p:nvSpPr>
          <p:cNvPr id="3" name="Content Placeholder 2">
            <a:extLst>
              <a:ext uri="{FF2B5EF4-FFF2-40B4-BE49-F238E27FC236}">
                <a16:creationId xmlns:a16="http://schemas.microsoft.com/office/drawing/2014/main" id="{02BF6510-D603-481E-B685-9095150A2891}"/>
              </a:ext>
            </a:extLst>
          </p:cNvPr>
          <p:cNvSpPr>
            <a:spLocks noGrp="1"/>
          </p:cNvSpPr>
          <p:nvPr>
            <p:ph sz="half" idx="1"/>
          </p:nvPr>
        </p:nvSpPr>
        <p:spPr>
          <a:xfrm>
            <a:off x="1555241" y="3901419"/>
            <a:ext cx="2743200" cy="2103120"/>
          </a:xfrm>
        </p:spPr>
        <p:txBody>
          <a:bodyPr>
            <a:normAutofit/>
          </a:bodyPr>
          <a:lstStyle>
            <a:lvl1pPr marL="0" indent="0" algn="ctr">
              <a:lnSpc>
                <a:spcPts val="2000"/>
              </a:lnSpc>
              <a:buNone/>
              <a:defRPr sz="1600"/>
            </a:lvl1pPr>
            <a:lvl2pPr marL="457200" indent="0" algn="ctr">
              <a:lnSpc>
                <a:spcPts val="2000"/>
              </a:lnSpc>
              <a:buNone/>
              <a:defRPr sz="1600"/>
            </a:lvl2pPr>
            <a:lvl3pPr marL="914400" indent="0" algn="ctr">
              <a:lnSpc>
                <a:spcPts val="2000"/>
              </a:lnSpc>
              <a:buNone/>
              <a:defRPr sz="1600"/>
            </a:lvl3pPr>
            <a:lvl4pPr marL="1371600" indent="0" algn="ctr">
              <a:lnSpc>
                <a:spcPts val="2000"/>
              </a:lnSpc>
              <a:buNone/>
              <a:defRPr sz="1600"/>
            </a:lvl4pPr>
            <a:lvl5pPr marL="1828800" indent="0" algn="ctr">
              <a:lnSpc>
                <a:spcPts val="2000"/>
              </a:lnSpc>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Text Placeholder 2">
            <a:extLst>
              <a:ext uri="{FF2B5EF4-FFF2-40B4-BE49-F238E27FC236}">
                <a16:creationId xmlns:a16="http://schemas.microsoft.com/office/drawing/2014/main" id="{D13E526C-A314-4221-BF6F-A27491DFB8F8}"/>
              </a:ext>
            </a:extLst>
          </p:cNvPr>
          <p:cNvSpPr>
            <a:spLocks noGrp="1"/>
          </p:cNvSpPr>
          <p:nvPr>
            <p:ph type="body" idx="15" hasCustomPrompt="1"/>
          </p:nvPr>
        </p:nvSpPr>
        <p:spPr>
          <a:xfrm>
            <a:off x="5046530" y="3359890"/>
            <a:ext cx="2743200" cy="457200"/>
          </a:xfrm>
        </p:spPr>
        <p:txBody>
          <a:bodyPr anchor="ctr" anchorCtr="0">
            <a:noAutofit/>
          </a:bodyPr>
          <a:lstStyle>
            <a:lvl1pPr marL="0" indent="0" algn="ctr">
              <a:buNone/>
              <a:defRPr sz="2000" b="1" cap="all" baseline="0">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ADD SUBTITLE</a:t>
            </a:r>
          </a:p>
        </p:txBody>
      </p:sp>
      <p:sp>
        <p:nvSpPr>
          <p:cNvPr id="16" name="Content Placeholder 2">
            <a:extLst>
              <a:ext uri="{FF2B5EF4-FFF2-40B4-BE49-F238E27FC236}">
                <a16:creationId xmlns:a16="http://schemas.microsoft.com/office/drawing/2014/main" id="{F8BF0048-EF4E-483F-8467-041ED0818280}"/>
              </a:ext>
            </a:extLst>
          </p:cNvPr>
          <p:cNvSpPr>
            <a:spLocks noGrp="1"/>
          </p:cNvSpPr>
          <p:nvPr>
            <p:ph sz="half" idx="14"/>
          </p:nvPr>
        </p:nvSpPr>
        <p:spPr>
          <a:xfrm>
            <a:off x="5046530" y="3894568"/>
            <a:ext cx="2743200" cy="2103120"/>
          </a:xfrm>
        </p:spPr>
        <p:txBody>
          <a:bodyPr>
            <a:normAutofit/>
          </a:bodyPr>
          <a:lstStyle>
            <a:lvl1pPr marL="0" indent="0" algn="ctr">
              <a:lnSpc>
                <a:spcPts val="2000"/>
              </a:lnSpc>
              <a:buNone/>
              <a:defRPr sz="1600"/>
            </a:lvl1pPr>
            <a:lvl2pPr marL="457200" indent="0" algn="ctr">
              <a:lnSpc>
                <a:spcPts val="2000"/>
              </a:lnSpc>
              <a:buNone/>
              <a:defRPr sz="1600"/>
            </a:lvl2pPr>
            <a:lvl3pPr marL="914400" indent="0" algn="ctr">
              <a:lnSpc>
                <a:spcPts val="2000"/>
              </a:lnSpc>
              <a:buNone/>
              <a:defRPr sz="1600"/>
            </a:lvl3pPr>
            <a:lvl4pPr marL="1371600" indent="0" algn="ctr">
              <a:lnSpc>
                <a:spcPts val="2000"/>
              </a:lnSpc>
              <a:buNone/>
              <a:defRPr sz="1600"/>
            </a:lvl4pPr>
            <a:lvl5pPr marL="1828800" indent="0" algn="ctr">
              <a:lnSpc>
                <a:spcPts val="2000"/>
              </a:lnSpc>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ext Placeholder 4">
            <a:extLst>
              <a:ext uri="{FF2B5EF4-FFF2-40B4-BE49-F238E27FC236}">
                <a16:creationId xmlns:a16="http://schemas.microsoft.com/office/drawing/2014/main" id="{F7289E8E-D34A-4BA8-A21D-2D40A211CB9B}"/>
              </a:ext>
            </a:extLst>
          </p:cNvPr>
          <p:cNvSpPr>
            <a:spLocks noGrp="1"/>
          </p:cNvSpPr>
          <p:nvPr>
            <p:ph type="body" sz="quarter" idx="3" hasCustomPrompt="1"/>
          </p:nvPr>
        </p:nvSpPr>
        <p:spPr>
          <a:xfrm>
            <a:off x="8525045" y="3364836"/>
            <a:ext cx="2743200" cy="457200"/>
          </a:xfrm>
        </p:spPr>
        <p:txBody>
          <a:bodyPr anchor="ctr" anchorCtr="0">
            <a:noAutofit/>
          </a:bodyPr>
          <a:lstStyle>
            <a:lvl1pPr marL="0" indent="0" algn="ctr">
              <a:buNone/>
              <a:defRPr sz="2000" b="1" cap="all" baseline="0">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ADD SUBTITLE</a:t>
            </a:r>
          </a:p>
        </p:txBody>
      </p:sp>
      <p:sp>
        <p:nvSpPr>
          <p:cNvPr id="4" name="Content Placeholder 3">
            <a:extLst>
              <a:ext uri="{FF2B5EF4-FFF2-40B4-BE49-F238E27FC236}">
                <a16:creationId xmlns:a16="http://schemas.microsoft.com/office/drawing/2014/main" id="{9A743757-ABC3-44BF-87D3-5E323E9B00D9}"/>
              </a:ext>
            </a:extLst>
          </p:cNvPr>
          <p:cNvSpPr>
            <a:spLocks noGrp="1"/>
          </p:cNvSpPr>
          <p:nvPr>
            <p:ph sz="half" idx="2"/>
          </p:nvPr>
        </p:nvSpPr>
        <p:spPr>
          <a:xfrm>
            <a:off x="8525045" y="3901419"/>
            <a:ext cx="2743200" cy="2103120"/>
          </a:xfrm>
        </p:spPr>
        <p:txBody>
          <a:bodyPr>
            <a:normAutofit/>
          </a:bodyPr>
          <a:lstStyle>
            <a:lvl1pPr marL="0" indent="0" algn="ctr">
              <a:lnSpc>
                <a:spcPts val="2000"/>
              </a:lnSpc>
              <a:buNone/>
              <a:defRPr sz="1600"/>
            </a:lvl1pPr>
            <a:lvl2pPr marL="457200" indent="0" algn="ctr">
              <a:lnSpc>
                <a:spcPts val="2000"/>
              </a:lnSpc>
              <a:buNone/>
              <a:defRPr sz="1600"/>
            </a:lvl2pPr>
            <a:lvl3pPr marL="914400" indent="0" algn="ctr">
              <a:lnSpc>
                <a:spcPts val="2000"/>
              </a:lnSpc>
              <a:buNone/>
              <a:defRPr sz="1600"/>
            </a:lvl3pPr>
            <a:lvl4pPr marL="1371600" indent="0" algn="ctr">
              <a:lnSpc>
                <a:spcPts val="2000"/>
              </a:lnSpc>
              <a:buNone/>
              <a:defRPr sz="1600"/>
            </a:lvl4pPr>
            <a:lvl5pPr marL="1828800" indent="0" algn="ctr">
              <a:lnSpc>
                <a:spcPts val="2000"/>
              </a:lnSpc>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5" name="Group 4">
            <a:extLst>
              <a:ext uri="{FF2B5EF4-FFF2-40B4-BE49-F238E27FC236}">
                <a16:creationId xmlns:a16="http://schemas.microsoft.com/office/drawing/2014/main" id="{4F4AB913-E6BC-42AA-956F-BE8B54570B15}"/>
              </a:ext>
              <a:ext uri="{C183D7F6-B498-43B3-948B-1728B52AA6E4}">
                <adec:decorative xmlns:adec="http://schemas.microsoft.com/office/drawing/2017/decorative" val="1"/>
              </a:ext>
            </a:extLst>
          </p:cNvPr>
          <p:cNvGrpSpPr/>
          <p:nvPr userDrawn="1"/>
        </p:nvGrpSpPr>
        <p:grpSpPr>
          <a:xfrm>
            <a:off x="-1000" y="0"/>
            <a:ext cx="1015984" cy="6858000"/>
            <a:chOff x="-1000" y="0"/>
            <a:chExt cx="1015984" cy="6858000"/>
          </a:xfrm>
        </p:grpSpPr>
        <p:sp>
          <p:nvSpPr>
            <p:cNvPr id="13" name="Rectangle 12">
              <a:extLst>
                <a:ext uri="{FF2B5EF4-FFF2-40B4-BE49-F238E27FC236}">
                  <a16:creationId xmlns:a16="http://schemas.microsoft.com/office/drawing/2014/main" id="{39C870B4-B099-4311-A8C7-2C72CD4D74E5}"/>
                </a:ext>
                <a:ext uri="{C183D7F6-B498-43B3-948B-1728B52AA6E4}">
                  <adec:decorative xmlns:adec="http://schemas.microsoft.com/office/drawing/2017/decorative" val="1"/>
                </a:ext>
              </a:extLst>
            </p:cNvPr>
            <p:cNvSpPr/>
            <p:nvPr userDrawn="1"/>
          </p:nvSpPr>
          <p:spPr>
            <a:xfrm>
              <a:off x="0" y="4828032"/>
              <a:ext cx="1014984"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40BFE83D-371B-498A-B5E9-347973288684}"/>
                </a:ext>
                <a:ext uri="{C183D7F6-B498-43B3-948B-1728B52AA6E4}">
                  <adec:decorative xmlns:adec="http://schemas.microsoft.com/office/drawing/2017/decorative" val="1"/>
                </a:ext>
              </a:extLst>
            </p:cNvPr>
            <p:cNvSpPr/>
            <p:nvPr userDrawn="1"/>
          </p:nvSpPr>
          <p:spPr>
            <a:xfrm>
              <a:off x="0" y="2833299"/>
              <a:ext cx="1014984"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29866C73-B970-43C4-A474-D1203C4A3343}"/>
                </a:ext>
                <a:ext uri="{C183D7F6-B498-43B3-948B-1728B52AA6E4}">
                  <adec:decorative xmlns:adec="http://schemas.microsoft.com/office/drawing/2017/decorative" val="1"/>
                </a:ext>
              </a:extLst>
            </p:cNvPr>
            <p:cNvSpPr/>
            <p:nvPr userDrawn="1"/>
          </p:nvSpPr>
          <p:spPr>
            <a:xfrm>
              <a:off x="0" y="0"/>
              <a:ext cx="1014984"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2" name="Picture 21">
              <a:extLst>
                <a:ext uri="{FF2B5EF4-FFF2-40B4-BE49-F238E27FC236}">
                  <a16:creationId xmlns:a16="http://schemas.microsoft.com/office/drawing/2014/main" id="{C0C1F8BB-C13B-4B90-91D2-C95CB1363F08}"/>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rot="5400000">
              <a:off x="-462818" y="552957"/>
              <a:ext cx="1828800" cy="905164"/>
            </a:xfrm>
            <a:prstGeom prst="rect">
              <a:avLst/>
            </a:prstGeom>
          </p:spPr>
        </p:pic>
        <p:sp>
          <p:nvSpPr>
            <p:cNvPr id="23" name="Rectangle 22">
              <a:extLst>
                <a:ext uri="{FF2B5EF4-FFF2-40B4-BE49-F238E27FC236}">
                  <a16:creationId xmlns:a16="http://schemas.microsoft.com/office/drawing/2014/main" id="{266F531E-E93E-4E5C-9674-1B9C610CDF5F}"/>
                </a:ext>
                <a:ext uri="{C183D7F6-B498-43B3-948B-1728B52AA6E4}">
                  <adec:decorative xmlns:adec="http://schemas.microsoft.com/office/drawing/2017/decorative" val="1"/>
                </a:ext>
              </a:extLst>
            </p:cNvPr>
            <p:cNvSpPr/>
            <p:nvPr userDrawn="1"/>
          </p:nvSpPr>
          <p:spPr>
            <a:xfrm>
              <a:off x="0" y="2029863"/>
              <a:ext cx="1014984" cy="81295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Freeform: Shape 45">
              <a:extLst>
                <a:ext uri="{FF2B5EF4-FFF2-40B4-BE49-F238E27FC236}">
                  <a16:creationId xmlns:a16="http://schemas.microsoft.com/office/drawing/2014/main" id="{3E3AD939-EB0C-4B1E-9A4E-04D6BE504D40}"/>
                </a:ext>
                <a:ext uri="{C183D7F6-B498-43B3-948B-1728B52AA6E4}">
                  <adec:decorative xmlns:adec="http://schemas.microsoft.com/office/drawing/2017/decorative" val="1"/>
                </a:ext>
              </a:extLst>
            </p:cNvPr>
            <p:cNvSpPr/>
            <p:nvPr userDrawn="1"/>
          </p:nvSpPr>
          <p:spPr>
            <a:xfrm rot="10800000">
              <a:off x="100582" y="2932749"/>
              <a:ext cx="914400" cy="182880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53" name="Graphic 52">
              <a:extLst>
                <a:ext uri="{FF2B5EF4-FFF2-40B4-BE49-F238E27FC236}">
                  <a16:creationId xmlns:a16="http://schemas.microsoft.com/office/drawing/2014/main" id="{0C939296-0EC5-4504-B10B-2AA1A2F60A91}"/>
                </a:ext>
                <a:ext uri="{C183D7F6-B498-43B3-948B-1728B52AA6E4}">
                  <adec:decorative xmlns:adec="http://schemas.microsoft.com/office/drawing/2017/decorative" val="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5400000">
              <a:off x="-457200" y="5380762"/>
              <a:ext cx="1828800" cy="914400"/>
            </a:xfrm>
            <a:prstGeom prst="rect">
              <a:avLst/>
            </a:prstGeom>
          </p:spPr>
        </p:pic>
      </p:grpSp>
      <p:sp>
        <p:nvSpPr>
          <p:cNvPr id="63" name="Date Placeholder 3">
            <a:extLst>
              <a:ext uri="{FF2B5EF4-FFF2-40B4-BE49-F238E27FC236}">
                <a16:creationId xmlns:a16="http://schemas.microsoft.com/office/drawing/2014/main" id="{834AD064-B2F1-4462-89CD-E6E2F6B06EA2}"/>
              </a:ext>
            </a:extLst>
          </p:cNvPr>
          <p:cNvSpPr>
            <a:spLocks noGrp="1"/>
          </p:cNvSpPr>
          <p:nvPr>
            <p:ph type="dt" sz="half" idx="10"/>
          </p:nvPr>
        </p:nvSpPr>
        <p:spPr>
          <a:xfrm>
            <a:off x="1554480" y="6353175"/>
            <a:ext cx="1097280" cy="365125"/>
          </a:xfrm>
        </p:spPr>
        <p:txBody>
          <a:bodyPr/>
          <a:lstStyle>
            <a:lvl1pPr>
              <a:defRPr>
                <a:solidFill>
                  <a:schemeClr val="tx1">
                    <a:lumMod val="75000"/>
                    <a:lumOff val="25000"/>
                  </a:schemeClr>
                </a:solidFill>
              </a:defRPr>
            </a:lvl1pPr>
          </a:lstStyle>
          <a:p>
            <a:r>
              <a:rPr lang="en-US" dirty="0"/>
              <a:t>20XX</a:t>
            </a:r>
          </a:p>
        </p:txBody>
      </p:sp>
      <p:sp>
        <p:nvSpPr>
          <p:cNvPr id="64" name="Footer Placeholder 4">
            <a:extLst>
              <a:ext uri="{FF2B5EF4-FFF2-40B4-BE49-F238E27FC236}">
                <a16:creationId xmlns:a16="http://schemas.microsoft.com/office/drawing/2014/main" id="{201E0480-817D-41A9-8CC8-A0AFF1B9B41C}"/>
              </a:ext>
            </a:extLst>
          </p:cNvPr>
          <p:cNvSpPr>
            <a:spLocks noGrp="1"/>
          </p:cNvSpPr>
          <p:nvPr>
            <p:ph type="ftr" sz="quarter" idx="11"/>
          </p:nvPr>
        </p:nvSpPr>
        <p:spPr>
          <a:xfrm>
            <a:off x="5744527" y="6350000"/>
            <a:ext cx="2286000" cy="365125"/>
          </a:xfrm>
        </p:spPr>
        <p:txBody>
          <a:bodyPr/>
          <a:lstStyle>
            <a:lvl1pPr>
              <a:defRPr>
                <a:solidFill>
                  <a:schemeClr val="tx1">
                    <a:lumMod val="75000"/>
                    <a:lumOff val="25000"/>
                  </a:schemeClr>
                </a:solidFill>
              </a:defRPr>
            </a:lvl1pPr>
          </a:lstStyle>
          <a:p>
            <a:r>
              <a:rPr lang="en-US" dirty="0"/>
              <a:t>Pitch deck title</a:t>
            </a:r>
          </a:p>
        </p:txBody>
      </p:sp>
      <p:sp>
        <p:nvSpPr>
          <p:cNvPr id="65" name="Slide Number Placeholder 5">
            <a:extLst>
              <a:ext uri="{FF2B5EF4-FFF2-40B4-BE49-F238E27FC236}">
                <a16:creationId xmlns:a16="http://schemas.microsoft.com/office/drawing/2014/main" id="{01D21600-5A92-452F-96FB-F6BC365A44BB}"/>
              </a:ext>
            </a:extLst>
          </p:cNvPr>
          <p:cNvSpPr>
            <a:spLocks noGrp="1"/>
          </p:cNvSpPr>
          <p:nvPr>
            <p:ph type="sldNum" sz="quarter" idx="12"/>
          </p:nvPr>
        </p:nvSpPr>
        <p:spPr>
          <a:xfrm>
            <a:off x="11123295" y="6356350"/>
            <a:ext cx="457200" cy="365125"/>
          </a:xfrm>
        </p:spPr>
        <p:txBody>
          <a:bodyPr/>
          <a:lstStyle>
            <a:lvl1pPr>
              <a:defRPr>
                <a:solidFill>
                  <a:schemeClr val="tx1">
                    <a:lumMod val="75000"/>
                    <a:lumOff val="2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40313235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arket Overview">
    <p:bg>
      <p:bgPr>
        <a:solidFill>
          <a:schemeClr val="accent6">
            <a:lumMod val="60000"/>
            <a:lumOff val="4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3044952" y="898524"/>
            <a:ext cx="8232648" cy="1325880"/>
          </a:xfrm>
        </p:spPr>
        <p:txBody>
          <a:bodyPr anchor="t" anchorCtr="0"/>
          <a:lstStyle>
            <a:lvl1pPr>
              <a:defRPr cap="all" baseline="0">
                <a:solidFill>
                  <a:schemeClr val="accent1"/>
                </a:solidFill>
              </a:defRPr>
            </a:lvl1pPr>
          </a:lstStyle>
          <a:p>
            <a:r>
              <a:rPr lang="en-US" dirty="0"/>
              <a:t>CLICK TO ADD TITLE</a:t>
            </a:r>
          </a:p>
        </p:txBody>
      </p:sp>
      <p:grpSp>
        <p:nvGrpSpPr>
          <p:cNvPr id="3" name="Group 2">
            <a:extLst>
              <a:ext uri="{FF2B5EF4-FFF2-40B4-BE49-F238E27FC236}">
                <a16:creationId xmlns:a16="http://schemas.microsoft.com/office/drawing/2014/main" id="{11529D7C-E220-400B-93DB-76E3FF912E01}"/>
              </a:ext>
              <a:ext uri="{C183D7F6-B498-43B3-948B-1728B52AA6E4}">
                <adec:decorative xmlns:adec="http://schemas.microsoft.com/office/drawing/2017/decorative" val="1"/>
              </a:ext>
            </a:extLst>
          </p:cNvPr>
          <p:cNvGrpSpPr/>
          <p:nvPr userDrawn="1"/>
        </p:nvGrpSpPr>
        <p:grpSpPr>
          <a:xfrm>
            <a:off x="0" y="0"/>
            <a:ext cx="2160614" cy="6858000"/>
            <a:chOff x="0" y="0"/>
            <a:chExt cx="2160614" cy="6858000"/>
          </a:xfrm>
        </p:grpSpPr>
        <p:sp>
          <p:nvSpPr>
            <p:cNvPr id="7" name="Rectangle 6">
              <a:extLst>
                <a:ext uri="{FF2B5EF4-FFF2-40B4-BE49-F238E27FC236}">
                  <a16:creationId xmlns:a16="http://schemas.microsoft.com/office/drawing/2014/main" id="{E557D1F3-8C55-47FE-B39A-86D30F8FFEA1}"/>
                </a:ext>
              </a:extLst>
            </p:cNvPr>
            <p:cNvSpPr/>
            <p:nvPr userDrawn="1"/>
          </p:nvSpPr>
          <p:spPr>
            <a:xfrm>
              <a:off x="0" y="0"/>
              <a:ext cx="2029968"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F4EB6F2E-2621-4EB5-A04D-906FD08CED87}"/>
                </a:ext>
              </a:extLst>
            </p:cNvPr>
            <p:cNvSpPr/>
            <p:nvPr userDrawn="1"/>
          </p:nvSpPr>
          <p:spPr>
            <a:xfrm flipH="1">
              <a:off x="0" y="4828032"/>
              <a:ext cx="2032942"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6" name="Graphic 35">
              <a:extLst>
                <a:ext uri="{FF2B5EF4-FFF2-40B4-BE49-F238E27FC236}">
                  <a16:creationId xmlns:a16="http://schemas.microsoft.com/office/drawing/2014/main" id="{6529D2A7-ABB3-4E2D-88CA-F813997011F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0" y="13172"/>
              <a:ext cx="2029968" cy="2029968"/>
            </a:xfrm>
            <a:prstGeom prst="rect">
              <a:avLst/>
            </a:prstGeom>
          </p:spPr>
        </p:pic>
        <p:pic>
          <p:nvPicPr>
            <p:cNvPr id="38" name="Graphic 37">
              <a:extLst>
                <a:ext uri="{FF2B5EF4-FFF2-40B4-BE49-F238E27FC236}">
                  <a16:creationId xmlns:a16="http://schemas.microsoft.com/office/drawing/2014/main" id="{051ECE99-ACA6-46AF-98D5-81FBD3F834AC}"/>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0" y="4828032"/>
              <a:ext cx="2029968" cy="2029968"/>
            </a:xfrm>
            <a:prstGeom prst="rect">
              <a:avLst/>
            </a:prstGeom>
          </p:spPr>
        </p:pic>
        <p:sp>
          <p:nvSpPr>
            <p:cNvPr id="39" name="Rectangle 38">
              <a:extLst>
                <a:ext uri="{FF2B5EF4-FFF2-40B4-BE49-F238E27FC236}">
                  <a16:creationId xmlns:a16="http://schemas.microsoft.com/office/drawing/2014/main" id="{9837D25D-BADF-40E0-B7F9-1288B53AA656}"/>
                </a:ext>
              </a:extLst>
            </p:cNvPr>
            <p:cNvSpPr/>
            <p:nvPr userDrawn="1"/>
          </p:nvSpPr>
          <p:spPr>
            <a:xfrm flipH="1">
              <a:off x="0" y="1995685"/>
              <a:ext cx="2032942"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0" name="Group 39">
              <a:extLst>
                <a:ext uri="{FF2B5EF4-FFF2-40B4-BE49-F238E27FC236}">
                  <a16:creationId xmlns:a16="http://schemas.microsoft.com/office/drawing/2014/main" id="{3A847BA4-24DF-47BE-BE28-02415C2A2D3C}"/>
                </a:ext>
              </a:extLst>
            </p:cNvPr>
            <p:cNvGrpSpPr/>
            <p:nvPr userDrawn="1"/>
          </p:nvGrpSpPr>
          <p:grpSpPr>
            <a:xfrm>
              <a:off x="56351" y="2064569"/>
              <a:ext cx="1920240" cy="1920240"/>
              <a:chOff x="5361924" y="7472790"/>
              <a:chExt cx="1828800" cy="1828800"/>
            </a:xfrm>
          </p:grpSpPr>
          <p:grpSp>
            <p:nvGrpSpPr>
              <p:cNvPr id="41" name="Group 40">
                <a:extLst>
                  <a:ext uri="{FF2B5EF4-FFF2-40B4-BE49-F238E27FC236}">
                    <a16:creationId xmlns:a16="http://schemas.microsoft.com/office/drawing/2014/main" id="{882CC485-8A14-4767-80E8-8FB0A9991D20}"/>
                  </a:ext>
                </a:extLst>
              </p:cNvPr>
              <p:cNvGrpSpPr/>
              <p:nvPr userDrawn="1"/>
            </p:nvGrpSpPr>
            <p:grpSpPr>
              <a:xfrm>
                <a:off x="5361924" y="7472790"/>
                <a:ext cx="1828800" cy="1828800"/>
                <a:chOff x="5361924" y="7472790"/>
                <a:chExt cx="1828800" cy="1828800"/>
              </a:xfrm>
            </p:grpSpPr>
            <p:grpSp>
              <p:nvGrpSpPr>
                <p:cNvPr id="43" name="Group 42">
                  <a:extLst>
                    <a:ext uri="{FF2B5EF4-FFF2-40B4-BE49-F238E27FC236}">
                      <a16:creationId xmlns:a16="http://schemas.microsoft.com/office/drawing/2014/main" id="{E119FAB2-4AF3-4EC9-98C6-E69760D02810}"/>
                    </a:ext>
                  </a:extLst>
                </p:cNvPr>
                <p:cNvGrpSpPr/>
                <p:nvPr userDrawn="1"/>
              </p:nvGrpSpPr>
              <p:grpSpPr>
                <a:xfrm>
                  <a:off x="5361924" y="7472790"/>
                  <a:ext cx="1828800" cy="1828800"/>
                  <a:chOff x="5388428" y="7173291"/>
                  <a:chExt cx="1828800" cy="1828800"/>
                </a:xfrm>
              </p:grpSpPr>
              <p:grpSp>
                <p:nvGrpSpPr>
                  <p:cNvPr id="49" name="Group 48">
                    <a:extLst>
                      <a:ext uri="{FF2B5EF4-FFF2-40B4-BE49-F238E27FC236}">
                        <a16:creationId xmlns:a16="http://schemas.microsoft.com/office/drawing/2014/main" id="{E2A21525-E952-4F39-A9B2-2CA7C5B14B85}"/>
                      </a:ext>
                    </a:extLst>
                  </p:cNvPr>
                  <p:cNvGrpSpPr/>
                  <p:nvPr userDrawn="1"/>
                </p:nvGrpSpPr>
                <p:grpSpPr>
                  <a:xfrm>
                    <a:off x="5388428" y="7173291"/>
                    <a:ext cx="1828800" cy="1828800"/>
                    <a:chOff x="5388428" y="7173291"/>
                    <a:chExt cx="1828800" cy="1828800"/>
                  </a:xfrm>
                </p:grpSpPr>
                <p:grpSp>
                  <p:nvGrpSpPr>
                    <p:cNvPr id="51" name="Group 50">
                      <a:extLst>
                        <a:ext uri="{FF2B5EF4-FFF2-40B4-BE49-F238E27FC236}">
                          <a16:creationId xmlns:a16="http://schemas.microsoft.com/office/drawing/2014/main" id="{53BFFD34-0142-4185-8790-1D792CB2F5DD}"/>
                        </a:ext>
                      </a:extLst>
                    </p:cNvPr>
                    <p:cNvGrpSpPr/>
                    <p:nvPr userDrawn="1"/>
                  </p:nvGrpSpPr>
                  <p:grpSpPr>
                    <a:xfrm>
                      <a:off x="5388428" y="7173291"/>
                      <a:ext cx="1828800" cy="1828800"/>
                      <a:chOff x="5579044" y="7049770"/>
                      <a:chExt cx="1828800" cy="1828800"/>
                    </a:xfrm>
                  </p:grpSpPr>
                  <p:grpSp>
                    <p:nvGrpSpPr>
                      <p:cNvPr id="53" name="Group 52">
                        <a:extLst>
                          <a:ext uri="{FF2B5EF4-FFF2-40B4-BE49-F238E27FC236}">
                            <a16:creationId xmlns:a16="http://schemas.microsoft.com/office/drawing/2014/main" id="{00D3FC75-8C07-4B5B-A025-3CCC5DC458DA}"/>
                          </a:ext>
                        </a:extLst>
                      </p:cNvPr>
                      <p:cNvGrpSpPr/>
                      <p:nvPr userDrawn="1"/>
                    </p:nvGrpSpPr>
                    <p:grpSpPr>
                      <a:xfrm>
                        <a:off x="5579044" y="7049770"/>
                        <a:ext cx="1828800" cy="1828800"/>
                        <a:chOff x="5579044" y="7049770"/>
                        <a:chExt cx="1828800" cy="1828800"/>
                      </a:xfrm>
                    </p:grpSpPr>
                    <p:grpSp>
                      <p:nvGrpSpPr>
                        <p:cNvPr id="55" name="Group 54">
                          <a:extLst>
                            <a:ext uri="{FF2B5EF4-FFF2-40B4-BE49-F238E27FC236}">
                              <a16:creationId xmlns:a16="http://schemas.microsoft.com/office/drawing/2014/main" id="{393D2F91-0E6A-4541-843C-1FC0CC2A024A}"/>
                            </a:ext>
                          </a:extLst>
                        </p:cNvPr>
                        <p:cNvGrpSpPr/>
                        <p:nvPr userDrawn="1"/>
                      </p:nvGrpSpPr>
                      <p:grpSpPr>
                        <a:xfrm>
                          <a:off x="5579044" y="7049770"/>
                          <a:ext cx="1828800" cy="1828800"/>
                          <a:chOff x="5579044" y="7049770"/>
                          <a:chExt cx="1828800" cy="1828800"/>
                        </a:xfrm>
                      </p:grpSpPr>
                      <p:grpSp>
                        <p:nvGrpSpPr>
                          <p:cNvPr id="57" name="Group 56">
                            <a:extLst>
                              <a:ext uri="{FF2B5EF4-FFF2-40B4-BE49-F238E27FC236}">
                                <a16:creationId xmlns:a16="http://schemas.microsoft.com/office/drawing/2014/main" id="{7C9F80E2-6A88-44DC-B048-7178CAA61DAF}"/>
                              </a:ext>
                            </a:extLst>
                          </p:cNvPr>
                          <p:cNvGrpSpPr/>
                          <p:nvPr userDrawn="1"/>
                        </p:nvGrpSpPr>
                        <p:grpSpPr>
                          <a:xfrm>
                            <a:off x="5579044" y="7049770"/>
                            <a:ext cx="1828800" cy="1828800"/>
                            <a:chOff x="5579044" y="7049770"/>
                            <a:chExt cx="1828800" cy="1828800"/>
                          </a:xfrm>
                        </p:grpSpPr>
                        <p:sp>
                          <p:nvSpPr>
                            <p:cNvPr id="59" name="Oval 58">
                              <a:extLst>
                                <a:ext uri="{FF2B5EF4-FFF2-40B4-BE49-F238E27FC236}">
                                  <a16:creationId xmlns:a16="http://schemas.microsoft.com/office/drawing/2014/main" id="{1D9D5420-70BE-477D-A17F-A86F19AD3FAC}"/>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60" name="Oval 59">
                              <a:extLst>
                                <a:ext uri="{FF2B5EF4-FFF2-40B4-BE49-F238E27FC236}">
                                  <a16:creationId xmlns:a16="http://schemas.microsoft.com/office/drawing/2014/main" id="{0BBACECF-9AE7-40B5-90D0-AE2CF1FBE0BD}"/>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8" name="Oval 57">
                            <a:extLst>
                              <a:ext uri="{FF2B5EF4-FFF2-40B4-BE49-F238E27FC236}">
                                <a16:creationId xmlns:a16="http://schemas.microsoft.com/office/drawing/2014/main" id="{1A76BEA0-888E-41CD-9B30-B128A39F781E}"/>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6" name="Oval 55">
                          <a:extLst>
                            <a:ext uri="{FF2B5EF4-FFF2-40B4-BE49-F238E27FC236}">
                              <a16:creationId xmlns:a16="http://schemas.microsoft.com/office/drawing/2014/main" id="{2EA36045-2F1D-402B-A951-B9957D5C145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4" name="Oval 53">
                        <a:extLst>
                          <a:ext uri="{FF2B5EF4-FFF2-40B4-BE49-F238E27FC236}">
                            <a16:creationId xmlns:a16="http://schemas.microsoft.com/office/drawing/2014/main" id="{AAF58CB3-363E-4156-8148-52E0B9CB634A}"/>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2" name="Oval 51">
                      <a:extLst>
                        <a:ext uri="{FF2B5EF4-FFF2-40B4-BE49-F238E27FC236}">
                          <a16:creationId xmlns:a16="http://schemas.microsoft.com/office/drawing/2014/main" id="{BDC4E05B-A602-483A-B19B-B907358D4629}"/>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0" name="Oval 49">
                    <a:extLst>
                      <a:ext uri="{FF2B5EF4-FFF2-40B4-BE49-F238E27FC236}">
                        <a16:creationId xmlns:a16="http://schemas.microsoft.com/office/drawing/2014/main" id="{55AC54D8-2C27-49A7-B1CE-C865E629499E}"/>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4" name="Oval 43">
                  <a:extLst>
                    <a:ext uri="{FF2B5EF4-FFF2-40B4-BE49-F238E27FC236}">
                      <a16:creationId xmlns:a16="http://schemas.microsoft.com/office/drawing/2014/main" id="{C9753262-9BA1-4716-B4B5-AAFE232A72A2}"/>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5" name="Oval 44">
                  <a:extLst>
                    <a:ext uri="{FF2B5EF4-FFF2-40B4-BE49-F238E27FC236}">
                      <a16:creationId xmlns:a16="http://schemas.microsoft.com/office/drawing/2014/main" id="{5B2AD932-98DF-4DA1-B19E-E38A4DD270F0}"/>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6" name="Oval 45">
                  <a:extLst>
                    <a:ext uri="{FF2B5EF4-FFF2-40B4-BE49-F238E27FC236}">
                      <a16:creationId xmlns:a16="http://schemas.microsoft.com/office/drawing/2014/main" id="{DE13C879-BB42-4F2C-9413-A1322DE58809}"/>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7" name="Oval 46">
                  <a:extLst>
                    <a:ext uri="{FF2B5EF4-FFF2-40B4-BE49-F238E27FC236}">
                      <a16:creationId xmlns:a16="http://schemas.microsoft.com/office/drawing/2014/main" id="{28B4D2F2-9DD5-4B23-A2F2-7DBEE9E61F6C}"/>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8" name="Oval 47">
                  <a:extLst>
                    <a:ext uri="{FF2B5EF4-FFF2-40B4-BE49-F238E27FC236}">
                      <a16:creationId xmlns:a16="http://schemas.microsoft.com/office/drawing/2014/main" id="{C1A2F663-A8A7-4337-9C39-489B4C457111}"/>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2" name="Oval 41">
                <a:extLst>
                  <a:ext uri="{FF2B5EF4-FFF2-40B4-BE49-F238E27FC236}">
                    <a16:creationId xmlns:a16="http://schemas.microsoft.com/office/drawing/2014/main" id="{1609761D-150A-4DE0-9604-CC3953C108D0}"/>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61" name="Rectangle 60">
              <a:extLst>
                <a:ext uri="{FF2B5EF4-FFF2-40B4-BE49-F238E27FC236}">
                  <a16:creationId xmlns:a16="http://schemas.microsoft.com/office/drawing/2014/main" id="{D1189D1C-85ED-4EF1-A384-7C4590ED50FD}"/>
                </a:ext>
              </a:extLst>
            </p:cNvPr>
            <p:cNvSpPr/>
            <p:nvPr userDrawn="1"/>
          </p:nvSpPr>
          <p:spPr>
            <a:xfrm>
              <a:off x="0" y="4022308"/>
              <a:ext cx="2033751" cy="8057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Freeform: Shape 61">
              <a:extLst>
                <a:ext uri="{FF2B5EF4-FFF2-40B4-BE49-F238E27FC236}">
                  <a16:creationId xmlns:a16="http://schemas.microsoft.com/office/drawing/2014/main" id="{445306C5-E470-4A93-9C9F-5D066F760D16}"/>
                </a:ext>
              </a:extLst>
            </p:cNvPr>
            <p:cNvSpPr/>
            <p:nvPr userDrawn="1"/>
          </p:nvSpPr>
          <p:spPr>
            <a:xfrm>
              <a:off x="0" y="2065206"/>
              <a:ext cx="1014984" cy="192024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cxnSp>
          <p:nvCxnSpPr>
            <p:cNvPr id="63" name="Straight Connector 62">
              <a:extLst>
                <a:ext uri="{FF2B5EF4-FFF2-40B4-BE49-F238E27FC236}">
                  <a16:creationId xmlns:a16="http://schemas.microsoft.com/office/drawing/2014/main" id="{B31C374B-40F2-4B1E-A9D8-6E5C932FF170}"/>
                </a:ext>
              </a:extLst>
            </p:cNvPr>
            <p:cNvCxnSpPr>
              <a:cxnSpLocks/>
              <a:endCxn id="64" idx="6"/>
            </p:cNvCxnSpPr>
            <p:nvPr userDrawn="1"/>
          </p:nvCxnSpPr>
          <p:spPr>
            <a:xfrm>
              <a:off x="0" y="2008397"/>
              <a:ext cx="2160614"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64" name="Oval 63">
              <a:extLst>
                <a:ext uri="{FF2B5EF4-FFF2-40B4-BE49-F238E27FC236}">
                  <a16:creationId xmlns:a16="http://schemas.microsoft.com/office/drawing/2014/main" id="{1C668341-39BE-4448-B29D-2594AE6D75C2}"/>
                </a:ext>
              </a:extLst>
            </p:cNvPr>
            <p:cNvSpPr/>
            <p:nvPr userDrawn="1"/>
          </p:nvSpPr>
          <p:spPr>
            <a:xfrm>
              <a:off x="1886294" y="1871237"/>
              <a:ext cx="274320" cy="27432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7" name="Text Placeholder 2">
            <a:extLst>
              <a:ext uri="{FF2B5EF4-FFF2-40B4-BE49-F238E27FC236}">
                <a16:creationId xmlns:a16="http://schemas.microsoft.com/office/drawing/2014/main" id="{7FB5CF9E-DFF1-49F6-9EF8-EDA1F1E293C7}"/>
              </a:ext>
            </a:extLst>
          </p:cNvPr>
          <p:cNvSpPr>
            <a:spLocks noGrp="1"/>
          </p:cNvSpPr>
          <p:nvPr>
            <p:ph type="body" idx="13" hasCustomPrompt="1"/>
          </p:nvPr>
        </p:nvSpPr>
        <p:spPr>
          <a:xfrm>
            <a:off x="3044952" y="2423160"/>
            <a:ext cx="2468880" cy="457200"/>
          </a:xfrm>
        </p:spPr>
        <p:txBody>
          <a:bodyPr anchor="ctr" anchorCtr="0">
            <a:noAutofit/>
          </a:bodyPr>
          <a:lstStyle>
            <a:lvl1pPr marL="0" indent="0" algn="l">
              <a:buNone/>
              <a:defRPr sz="2000" b="1" cap="all" baseline="0">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ADD SUBTITLE</a:t>
            </a:r>
          </a:p>
        </p:txBody>
      </p:sp>
      <p:sp>
        <p:nvSpPr>
          <p:cNvPr id="4" name="Text Placeholder 3">
            <a:extLst>
              <a:ext uri="{FF2B5EF4-FFF2-40B4-BE49-F238E27FC236}">
                <a16:creationId xmlns:a16="http://schemas.microsoft.com/office/drawing/2014/main" id="{5C2828A1-5E2B-4E4E-A1F7-2C356780F547}"/>
              </a:ext>
            </a:extLst>
          </p:cNvPr>
          <p:cNvSpPr>
            <a:spLocks noGrp="1"/>
          </p:cNvSpPr>
          <p:nvPr>
            <p:ph type="body" sz="quarter" idx="16"/>
          </p:nvPr>
        </p:nvSpPr>
        <p:spPr>
          <a:xfrm>
            <a:off x="3048000" y="2889504"/>
            <a:ext cx="2468880" cy="2743200"/>
          </a:xfrm>
        </p:spPr>
        <p:txBody>
          <a:bodyPr>
            <a:noAutofit/>
          </a:bodyPr>
          <a:lstStyle>
            <a:lvl1pPr marL="285750" indent="-285750">
              <a:lnSpc>
                <a:spcPts val="2600"/>
              </a:lnSpc>
              <a:spcBef>
                <a:spcPts val="0"/>
              </a:spcBef>
              <a:buFont typeface="Arial" panose="020B0604020202020204" pitchFamily="34" charset="0"/>
              <a:buChar char="•"/>
              <a:defRPr sz="1600"/>
            </a:lvl1pPr>
            <a:lvl2pPr>
              <a:defRPr sz="1600"/>
            </a:lvl2pPr>
            <a:lvl3pPr>
              <a:defRPr sz="1600"/>
            </a:lvl3pPr>
            <a:lvl4pPr>
              <a:defRPr sz="1600"/>
            </a:lvl4pPr>
            <a:lvl5pPr>
              <a:defRPr sz="1600"/>
            </a:lvl5pPr>
          </a:lstStyle>
          <a:p>
            <a:pPr lvl="0"/>
            <a:r>
              <a:rPr lang="en-US" dirty="0"/>
              <a:t>Click to edit Master text styles</a:t>
            </a:r>
          </a:p>
        </p:txBody>
      </p:sp>
      <p:sp>
        <p:nvSpPr>
          <p:cNvPr id="78" name="Text Placeholder 2">
            <a:extLst>
              <a:ext uri="{FF2B5EF4-FFF2-40B4-BE49-F238E27FC236}">
                <a16:creationId xmlns:a16="http://schemas.microsoft.com/office/drawing/2014/main" id="{6B7FC992-8079-42D9-8481-2B5075C195E1}"/>
              </a:ext>
            </a:extLst>
          </p:cNvPr>
          <p:cNvSpPr>
            <a:spLocks noGrp="1"/>
          </p:cNvSpPr>
          <p:nvPr>
            <p:ph type="body" idx="15" hasCustomPrompt="1"/>
          </p:nvPr>
        </p:nvSpPr>
        <p:spPr>
          <a:xfrm>
            <a:off x="5926836" y="2423160"/>
            <a:ext cx="2468880" cy="457200"/>
          </a:xfrm>
        </p:spPr>
        <p:txBody>
          <a:bodyPr anchor="ctr" anchorCtr="0">
            <a:noAutofit/>
          </a:bodyPr>
          <a:lstStyle>
            <a:lvl1pPr marL="0" indent="0" algn="l">
              <a:buNone/>
              <a:defRPr sz="2000" b="1" cap="all" baseline="0">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ADD SUBTITLE</a:t>
            </a:r>
          </a:p>
        </p:txBody>
      </p:sp>
      <p:sp>
        <p:nvSpPr>
          <p:cNvPr id="79" name="Text Placeholder 3">
            <a:extLst>
              <a:ext uri="{FF2B5EF4-FFF2-40B4-BE49-F238E27FC236}">
                <a16:creationId xmlns:a16="http://schemas.microsoft.com/office/drawing/2014/main" id="{7B255ED8-3C11-4BF0-B064-0623B23B0B72}"/>
              </a:ext>
            </a:extLst>
          </p:cNvPr>
          <p:cNvSpPr>
            <a:spLocks noGrp="1"/>
          </p:cNvSpPr>
          <p:nvPr>
            <p:ph type="body" sz="quarter" idx="17"/>
          </p:nvPr>
        </p:nvSpPr>
        <p:spPr>
          <a:xfrm>
            <a:off x="5926836" y="2889504"/>
            <a:ext cx="2468880" cy="2743200"/>
          </a:xfrm>
        </p:spPr>
        <p:txBody>
          <a:bodyPr>
            <a:noAutofit/>
          </a:bodyPr>
          <a:lstStyle>
            <a:lvl1pPr marL="285750" indent="-285750">
              <a:lnSpc>
                <a:spcPts val="2600"/>
              </a:lnSpc>
              <a:spcBef>
                <a:spcPts val="0"/>
              </a:spcBef>
              <a:buFont typeface="Arial" panose="020B0604020202020204" pitchFamily="34" charset="0"/>
              <a:buChar char="•"/>
              <a:defRPr sz="1600"/>
            </a:lvl1pPr>
            <a:lvl2pPr>
              <a:defRPr sz="1600"/>
            </a:lvl2pPr>
            <a:lvl3pPr>
              <a:defRPr sz="1600"/>
            </a:lvl3pPr>
            <a:lvl4pPr>
              <a:defRPr sz="1600"/>
            </a:lvl4pPr>
            <a:lvl5pPr>
              <a:defRPr sz="1600"/>
            </a:lvl5pPr>
          </a:lstStyle>
          <a:p>
            <a:pPr lvl="0"/>
            <a:r>
              <a:rPr lang="en-US" dirty="0"/>
              <a:t>Click to edit Master text styles</a:t>
            </a:r>
          </a:p>
        </p:txBody>
      </p:sp>
      <p:sp>
        <p:nvSpPr>
          <p:cNvPr id="68" name="Text Placeholder 4">
            <a:extLst>
              <a:ext uri="{FF2B5EF4-FFF2-40B4-BE49-F238E27FC236}">
                <a16:creationId xmlns:a16="http://schemas.microsoft.com/office/drawing/2014/main" id="{CE356C04-FB22-4541-9D39-D5C0676F66BC}"/>
              </a:ext>
            </a:extLst>
          </p:cNvPr>
          <p:cNvSpPr>
            <a:spLocks noGrp="1"/>
          </p:cNvSpPr>
          <p:nvPr>
            <p:ph type="body" sz="quarter" idx="3" hasCustomPrompt="1"/>
          </p:nvPr>
        </p:nvSpPr>
        <p:spPr>
          <a:xfrm>
            <a:off x="8808720" y="2423160"/>
            <a:ext cx="2468880" cy="457200"/>
          </a:xfrm>
        </p:spPr>
        <p:txBody>
          <a:bodyPr anchor="ctr" anchorCtr="0">
            <a:noAutofit/>
          </a:bodyPr>
          <a:lstStyle>
            <a:lvl1pPr marL="0" indent="0" algn="l">
              <a:buNone/>
              <a:defRPr sz="2000" b="1" cap="all" baseline="0">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ADD SUBTITLE</a:t>
            </a:r>
          </a:p>
        </p:txBody>
      </p:sp>
      <p:sp>
        <p:nvSpPr>
          <p:cNvPr id="81" name="Text Placeholder 3">
            <a:extLst>
              <a:ext uri="{FF2B5EF4-FFF2-40B4-BE49-F238E27FC236}">
                <a16:creationId xmlns:a16="http://schemas.microsoft.com/office/drawing/2014/main" id="{BA0F0565-F3E0-4B3E-A99B-282A6236532C}"/>
              </a:ext>
            </a:extLst>
          </p:cNvPr>
          <p:cNvSpPr>
            <a:spLocks noGrp="1"/>
          </p:cNvSpPr>
          <p:nvPr>
            <p:ph type="body" sz="quarter" idx="18"/>
          </p:nvPr>
        </p:nvSpPr>
        <p:spPr>
          <a:xfrm>
            <a:off x="8808720" y="2889504"/>
            <a:ext cx="2468880" cy="2743200"/>
          </a:xfrm>
        </p:spPr>
        <p:txBody>
          <a:bodyPr>
            <a:noAutofit/>
          </a:bodyPr>
          <a:lstStyle>
            <a:lvl1pPr marL="285750" indent="-285750">
              <a:lnSpc>
                <a:spcPts val="2600"/>
              </a:lnSpc>
              <a:spcBef>
                <a:spcPts val="0"/>
              </a:spcBef>
              <a:buFont typeface="Arial" panose="020B0604020202020204" pitchFamily="34" charset="0"/>
              <a:buChar char="•"/>
              <a:defRPr sz="1600"/>
            </a:lvl1pPr>
            <a:lvl2pPr>
              <a:defRPr sz="1600"/>
            </a:lvl2pPr>
            <a:lvl3pPr>
              <a:defRPr sz="1600"/>
            </a:lvl3pPr>
            <a:lvl4pPr>
              <a:defRPr sz="1600"/>
            </a:lvl4pPr>
            <a:lvl5pPr>
              <a:defRPr sz="1600"/>
            </a:lvl5pPr>
          </a:lstStyle>
          <a:p>
            <a:pPr lvl="0"/>
            <a:r>
              <a:rPr lang="en-US" dirty="0"/>
              <a:t>Click to edit Master text styles</a:t>
            </a:r>
          </a:p>
        </p:txBody>
      </p:sp>
      <p:sp>
        <p:nvSpPr>
          <p:cNvPr id="69" name="Date Placeholder 3">
            <a:extLst>
              <a:ext uri="{FF2B5EF4-FFF2-40B4-BE49-F238E27FC236}">
                <a16:creationId xmlns:a16="http://schemas.microsoft.com/office/drawing/2014/main" id="{E2B0C6B8-E2CB-460E-BBC8-AC4339C89DB2}"/>
              </a:ext>
            </a:extLst>
          </p:cNvPr>
          <p:cNvSpPr>
            <a:spLocks noGrp="1"/>
          </p:cNvSpPr>
          <p:nvPr>
            <p:ph type="dt" sz="half" idx="10"/>
          </p:nvPr>
        </p:nvSpPr>
        <p:spPr>
          <a:xfrm>
            <a:off x="3044952" y="6353175"/>
            <a:ext cx="1097280" cy="365125"/>
          </a:xfrm>
        </p:spPr>
        <p:txBody>
          <a:bodyPr/>
          <a:lstStyle>
            <a:lvl1pPr>
              <a:defRPr>
                <a:solidFill>
                  <a:schemeClr val="tx1">
                    <a:lumMod val="75000"/>
                    <a:lumOff val="25000"/>
                  </a:schemeClr>
                </a:solidFill>
              </a:defRPr>
            </a:lvl1pPr>
          </a:lstStyle>
          <a:p>
            <a:r>
              <a:rPr lang="en-US" dirty="0"/>
              <a:t>20XX</a:t>
            </a:r>
          </a:p>
        </p:txBody>
      </p:sp>
      <p:sp>
        <p:nvSpPr>
          <p:cNvPr id="70" name="Footer Placeholder 4">
            <a:extLst>
              <a:ext uri="{FF2B5EF4-FFF2-40B4-BE49-F238E27FC236}">
                <a16:creationId xmlns:a16="http://schemas.microsoft.com/office/drawing/2014/main" id="{433844D3-0FDA-4C97-9B21-5021A38E4FC2}"/>
              </a:ext>
            </a:extLst>
          </p:cNvPr>
          <p:cNvSpPr>
            <a:spLocks noGrp="1"/>
          </p:cNvSpPr>
          <p:nvPr>
            <p:ph type="ftr" sz="quarter" idx="11"/>
          </p:nvPr>
        </p:nvSpPr>
        <p:spPr>
          <a:xfrm>
            <a:off x="6489763" y="6350000"/>
            <a:ext cx="2286000" cy="365125"/>
          </a:xfrm>
        </p:spPr>
        <p:txBody>
          <a:bodyPr/>
          <a:lstStyle>
            <a:lvl1pPr>
              <a:defRPr>
                <a:solidFill>
                  <a:schemeClr val="tx1">
                    <a:lumMod val="75000"/>
                    <a:lumOff val="25000"/>
                  </a:schemeClr>
                </a:solidFill>
              </a:defRPr>
            </a:lvl1pPr>
          </a:lstStyle>
          <a:p>
            <a:r>
              <a:rPr lang="en-US" dirty="0"/>
              <a:t>Pitch deck title</a:t>
            </a:r>
          </a:p>
        </p:txBody>
      </p:sp>
      <p:sp>
        <p:nvSpPr>
          <p:cNvPr id="71" name="Slide Number Placeholder 5">
            <a:extLst>
              <a:ext uri="{FF2B5EF4-FFF2-40B4-BE49-F238E27FC236}">
                <a16:creationId xmlns:a16="http://schemas.microsoft.com/office/drawing/2014/main" id="{EC059538-F80F-46C9-80EB-AC9B56DD05C3}"/>
              </a:ext>
            </a:extLst>
          </p:cNvPr>
          <p:cNvSpPr>
            <a:spLocks noGrp="1"/>
          </p:cNvSpPr>
          <p:nvPr>
            <p:ph type="sldNum" sz="quarter" idx="12"/>
          </p:nvPr>
        </p:nvSpPr>
        <p:spPr>
          <a:xfrm>
            <a:off x="11123295" y="6356350"/>
            <a:ext cx="457200" cy="365125"/>
          </a:xfrm>
        </p:spPr>
        <p:txBody>
          <a:bodyPr/>
          <a:lstStyle>
            <a:lvl1pPr>
              <a:defRPr>
                <a:solidFill>
                  <a:schemeClr val="tx1">
                    <a:lumMod val="75000"/>
                    <a:lumOff val="2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247610492"/>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4660D4-B0ED-42D9-BC6D-AF4F1F9CB6C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74C607AE-E8B7-4C3B-A6DA-04289E2F0A4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1917CC-671D-47EA-B065-51E87EC27B5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000">
                <a:solidFill>
                  <a:schemeClr val="tx1">
                    <a:tint val="75000"/>
                  </a:schemeClr>
                </a:solidFill>
              </a:defRPr>
            </a:lvl1pPr>
          </a:lstStyle>
          <a:p>
            <a:r>
              <a:rPr lang="en-US" dirty="0"/>
              <a:t>20XX</a:t>
            </a:r>
          </a:p>
        </p:txBody>
      </p:sp>
      <p:sp>
        <p:nvSpPr>
          <p:cNvPr id="5" name="Footer Placeholder 4">
            <a:extLst>
              <a:ext uri="{FF2B5EF4-FFF2-40B4-BE49-F238E27FC236}">
                <a16:creationId xmlns:a16="http://schemas.microsoft.com/office/drawing/2014/main" id="{3F2D0B54-5D87-4D1B-9C6E-5A7B87C833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a:solidFill>
                  <a:schemeClr val="tx1">
                    <a:tint val="75000"/>
                  </a:schemeClr>
                </a:solidFill>
              </a:defRPr>
            </a:lvl1pPr>
          </a:lstStyle>
          <a:p>
            <a:r>
              <a:rPr lang="en-US" dirty="0"/>
              <a:t>Pitch deck title</a:t>
            </a:r>
          </a:p>
        </p:txBody>
      </p:sp>
      <p:sp>
        <p:nvSpPr>
          <p:cNvPr id="6" name="Slide Number Placeholder 5">
            <a:extLst>
              <a:ext uri="{FF2B5EF4-FFF2-40B4-BE49-F238E27FC236}">
                <a16:creationId xmlns:a16="http://schemas.microsoft.com/office/drawing/2014/main" id="{C5CADFFD-0FF7-4DDC-8879-918576F63EA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464305198"/>
      </p:ext>
    </p:extLst>
  </p:cSld>
  <p:clrMap bg1="lt1" tx1="dk1" bg2="lt2" tx2="dk2" accent1="accent1" accent2="accent2" accent3="accent3" accent4="accent4" accent5="accent5" accent6="accent6" hlink="hlink" folHlink="folHlink"/>
  <p:sldLayoutIdLst>
    <p:sldLayoutId id="2147483649" r:id="rId1"/>
    <p:sldLayoutId id="2147483666" r:id="rId2"/>
    <p:sldLayoutId id="2147483691" r:id="rId3"/>
    <p:sldLayoutId id="2147483677" r:id="rId4"/>
    <p:sldLayoutId id="2147483679" r:id="rId5"/>
    <p:sldLayoutId id="2147483678" r:id="rId6"/>
    <p:sldLayoutId id="2147483681" r:id="rId7"/>
    <p:sldLayoutId id="2147483680" r:id="rId8"/>
    <p:sldLayoutId id="2147483694" r:id="rId9"/>
    <p:sldLayoutId id="2147483685" r:id="rId10"/>
    <p:sldLayoutId id="2147483696" r:id="rId11"/>
    <p:sldLayoutId id="2147483697" r:id="rId12"/>
    <p:sldLayoutId id="2147483687" r:id="rId13"/>
    <p:sldLayoutId id="2147483684" r:id="rId14"/>
    <p:sldLayoutId id="2147483698" r:id="rId15"/>
    <p:sldLayoutId id="2147483676" r:id="rId16"/>
    <p:sldLayoutId id="2147483671" r:id="rId17"/>
    <p:sldLayoutId id="2147483670" r:id="rId18"/>
    <p:sldLayoutId id="2147483683" r:id="rId19"/>
    <p:sldLayoutId id="2147483672" r:id="rId20"/>
  </p:sldLayoutIdLst>
  <p:hf hdr="0"/>
  <p:txStyles>
    <p:title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76">
          <p15:clr>
            <a:srgbClr val="5ACBF0"/>
          </p15:clr>
        </p15:guide>
        <p15:guide id="2" pos="1920">
          <p15:clr>
            <a:srgbClr val="F26B43"/>
          </p15:clr>
        </p15:guide>
        <p15:guide id="3" pos="5760">
          <p15:clr>
            <a:srgbClr val="F26B43"/>
          </p15:clr>
        </p15:guide>
        <p15:guide id="4" orient="horz" pos="2160">
          <p15:clr>
            <a:srgbClr val="F26B43"/>
          </p15:clr>
        </p15:guide>
        <p15:guide id="5" pos="1272">
          <p15:clr>
            <a:srgbClr val="9FCC3B"/>
          </p15:clr>
        </p15:guide>
        <p15:guide id="6" pos="2544">
          <p15:clr>
            <a:srgbClr val="9FCC3B"/>
          </p15:clr>
        </p15:guide>
        <p15:guide id="7" pos="5112">
          <p15:clr>
            <a:srgbClr val="9FCC3B"/>
          </p15:clr>
        </p15:guide>
        <p15:guide id="8" pos="6408">
          <p15:clr>
            <a:srgbClr val="9FCC3B"/>
          </p15:clr>
        </p15:guide>
        <p15:guide id="9" pos="3940">
          <p15:clr>
            <a:srgbClr val="F26B43"/>
          </p15:clr>
        </p15:guide>
        <p15:guide id="10" pos="7104">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30.png"/><Relationship Id="rId4" Type="http://schemas.openxmlformats.org/officeDocument/2006/relationships/image" Target="../media/image29.jpeg"/></Relationships>
</file>

<file path=ppt/slides/_rels/slide10.xml.rels><?xml version="1.0" encoding="UTF-8" standalone="yes"?>
<Relationships xmlns="http://schemas.openxmlformats.org/package/2006/relationships"><Relationship Id="rId8" Type="http://schemas.openxmlformats.org/officeDocument/2006/relationships/diagramData" Target="../diagrams/data2.xml"/><Relationship Id="rId13" Type="http://schemas.openxmlformats.org/officeDocument/2006/relationships/image" Target="../media/image58.png"/><Relationship Id="rId3" Type="http://schemas.openxmlformats.org/officeDocument/2006/relationships/slideLayout" Target="../slideLayouts/slideLayout5.xml"/><Relationship Id="rId7" Type="http://schemas.openxmlformats.org/officeDocument/2006/relationships/image" Target="../media/image57.svg"/><Relationship Id="rId12" Type="http://schemas.microsoft.com/office/2007/relationships/diagramDrawing" Target="../diagrams/drawing2.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56.png"/><Relationship Id="rId11" Type="http://schemas.openxmlformats.org/officeDocument/2006/relationships/diagramColors" Target="../diagrams/colors2.xml"/><Relationship Id="rId5" Type="http://schemas.openxmlformats.org/officeDocument/2006/relationships/image" Target="../media/image55.svg"/><Relationship Id="rId15" Type="http://schemas.openxmlformats.org/officeDocument/2006/relationships/image" Target="../media/image30.png"/><Relationship Id="rId10" Type="http://schemas.openxmlformats.org/officeDocument/2006/relationships/diagramQuickStyle" Target="../diagrams/quickStyle2.xml"/><Relationship Id="rId4" Type="http://schemas.openxmlformats.org/officeDocument/2006/relationships/image" Target="../media/image54.png"/><Relationship Id="rId9" Type="http://schemas.openxmlformats.org/officeDocument/2006/relationships/diagramLayout" Target="../diagrams/layout2.xml"/><Relationship Id="rId14" Type="http://schemas.openxmlformats.org/officeDocument/2006/relationships/image" Target="../media/image59.svg"/></Relationships>
</file>

<file path=ppt/slides/_rels/slide11.xml.rels><?xml version="1.0" encoding="UTF-8" standalone="yes"?>
<Relationships xmlns="http://schemas.openxmlformats.org/package/2006/relationships"><Relationship Id="rId8" Type="http://schemas.openxmlformats.org/officeDocument/2006/relationships/diagramData" Target="../diagrams/data3.xml"/><Relationship Id="rId13" Type="http://schemas.openxmlformats.org/officeDocument/2006/relationships/image" Target="../media/image30.png"/><Relationship Id="rId3" Type="http://schemas.openxmlformats.org/officeDocument/2006/relationships/slideLayout" Target="../slideLayouts/slideLayout5.xml"/><Relationship Id="rId7" Type="http://schemas.openxmlformats.org/officeDocument/2006/relationships/image" Target="../media/image53.svg"/><Relationship Id="rId12" Type="http://schemas.microsoft.com/office/2007/relationships/diagramDrawing" Target="../diagrams/drawing3.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52.png"/><Relationship Id="rId11" Type="http://schemas.openxmlformats.org/officeDocument/2006/relationships/diagramColors" Target="../diagrams/colors3.xml"/><Relationship Id="rId5" Type="http://schemas.openxmlformats.org/officeDocument/2006/relationships/image" Target="../media/image42.svg"/><Relationship Id="rId10" Type="http://schemas.openxmlformats.org/officeDocument/2006/relationships/diagramQuickStyle" Target="../diagrams/quickStyle3.xml"/><Relationship Id="rId4" Type="http://schemas.openxmlformats.org/officeDocument/2006/relationships/image" Target="../media/image41.png"/><Relationship Id="rId9" Type="http://schemas.openxmlformats.org/officeDocument/2006/relationships/diagramLayout" Target="../diagrams/layout3.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30.png"/><Relationship Id="rId5" Type="http://schemas.openxmlformats.org/officeDocument/2006/relationships/image" Target="../media/image63.png"/><Relationship Id="rId4" Type="http://schemas.openxmlformats.org/officeDocument/2006/relationships/image" Target="../media/image60.jp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30.png"/><Relationship Id="rId5" Type="http://schemas.openxmlformats.org/officeDocument/2006/relationships/image" Target="../media/image65.png"/><Relationship Id="rId4" Type="http://schemas.openxmlformats.org/officeDocument/2006/relationships/image" Target="../media/image64.png"/></Relationships>
</file>

<file path=ppt/slides/_rels/slide14.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slideLayout" Target="../slideLayouts/slideLayout5.xml"/><Relationship Id="rId7" Type="http://schemas.openxmlformats.org/officeDocument/2006/relationships/image" Target="../media/image720.png"/><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15.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slideLayout" Target="../slideLayouts/slideLayout5.xml"/><Relationship Id="rId7" Type="http://schemas.openxmlformats.org/officeDocument/2006/relationships/image" Target="../media/image57.svg"/><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56.png"/><Relationship Id="rId5" Type="http://schemas.openxmlformats.org/officeDocument/2006/relationships/image" Target="../media/image55.svg"/><Relationship Id="rId10" Type="http://schemas.openxmlformats.org/officeDocument/2006/relationships/image" Target="../media/image30.png"/><Relationship Id="rId4" Type="http://schemas.openxmlformats.org/officeDocument/2006/relationships/image" Target="../media/image54.png"/><Relationship Id="rId9" Type="http://schemas.openxmlformats.org/officeDocument/2006/relationships/image" Target="../media/image740.png"/></Relationships>
</file>

<file path=ppt/slides/_rels/slide1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1.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8" Type="http://schemas.openxmlformats.org/officeDocument/2006/relationships/image" Target="../media/image74.png"/><Relationship Id="rId7" Type="http://schemas.openxmlformats.org/officeDocument/2006/relationships/image" Target="../media/image700.png"/><Relationship Id="rId2" Type="http://schemas.openxmlformats.org/officeDocument/2006/relationships/image" Target="../media/image73.png"/><Relationship Id="rId1" Type="http://schemas.openxmlformats.org/officeDocument/2006/relationships/slideLayout" Target="../slideLayouts/slideLayout5.xml"/><Relationship Id="rId9" Type="http://schemas.openxmlformats.org/officeDocument/2006/relationships/image" Target="../media/image720.png"/></Relationships>
</file>

<file path=ppt/slides/_rels/slide19.xml.rels><?xml version="1.0" encoding="UTF-8" standalone="yes"?>
<Relationships xmlns="http://schemas.openxmlformats.org/package/2006/relationships"><Relationship Id="rId3" Type="http://schemas.openxmlformats.org/officeDocument/2006/relationships/image" Target="../media/image55.svg"/><Relationship Id="rId7" Type="http://schemas.openxmlformats.org/officeDocument/2006/relationships/image" Target="../media/image87.png"/><Relationship Id="rId2" Type="http://schemas.openxmlformats.org/officeDocument/2006/relationships/image" Target="../media/image54.png"/><Relationship Id="rId1" Type="http://schemas.openxmlformats.org/officeDocument/2006/relationships/slideLayout" Target="../slideLayouts/slideLayout5.xml"/><Relationship Id="rId6" Type="http://schemas.openxmlformats.org/officeDocument/2006/relationships/image" Target="../media/image75.png"/><Relationship Id="rId5" Type="http://schemas.openxmlformats.org/officeDocument/2006/relationships/image" Target="../media/image57.svg"/><Relationship Id="rId4" Type="http://schemas.openxmlformats.org/officeDocument/2006/relationships/image" Target="../media/image56.png"/></Relationships>
</file>

<file path=ppt/slides/_rels/slide2.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30.png"/><Relationship Id="rId5" Type="http://schemas.openxmlformats.org/officeDocument/2006/relationships/image" Target="../media/image76.png"/><Relationship Id="rId4" Type="http://schemas.openxmlformats.org/officeDocument/2006/relationships/image" Target="../media/image62.jp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30.png"/><Relationship Id="rId5" Type="http://schemas.openxmlformats.org/officeDocument/2006/relationships/image" Target="../media/image78.png"/><Relationship Id="rId4" Type="http://schemas.openxmlformats.org/officeDocument/2006/relationships/image" Target="../media/image77.png"/></Relationships>
</file>

<file path=ppt/slides/_rels/slide22.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slideLayout" Target="../slideLayouts/slideLayout5.xml"/><Relationship Id="rId7" Type="http://schemas.openxmlformats.org/officeDocument/2006/relationships/image" Target="../media/image700.png"/><Relationship Id="rId2" Type="http://schemas.openxmlformats.org/officeDocument/2006/relationships/audio" Target="../media/media16.m4a"/><Relationship Id="rId1" Type="http://schemas.microsoft.com/office/2007/relationships/media" Target="../media/media16.m4a"/><Relationship Id="rId10" Type="http://schemas.openxmlformats.org/officeDocument/2006/relationships/image" Target="../media/image30.png"/><Relationship Id="rId4" Type="http://schemas.openxmlformats.org/officeDocument/2006/relationships/image" Target="../media/image79.png"/><Relationship Id="rId9" Type="http://schemas.openxmlformats.org/officeDocument/2006/relationships/image" Target="../media/image720.png"/></Relationships>
</file>

<file path=ppt/slides/_rels/slide23.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slideLayout" Target="../slideLayouts/slideLayout5.xml"/><Relationship Id="rId7" Type="http://schemas.openxmlformats.org/officeDocument/2006/relationships/image" Target="../media/image57.svg"/><Relationship Id="rId2" Type="http://schemas.openxmlformats.org/officeDocument/2006/relationships/audio" Target="../media/media17.m4a"/><Relationship Id="rId1" Type="http://schemas.microsoft.com/office/2007/relationships/media" Target="../media/media17.m4a"/><Relationship Id="rId6" Type="http://schemas.openxmlformats.org/officeDocument/2006/relationships/image" Target="../media/image56.png"/><Relationship Id="rId5" Type="http://schemas.openxmlformats.org/officeDocument/2006/relationships/image" Target="../media/image55.svg"/><Relationship Id="rId10" Type="http://schemas.openxmlformats.org/officeDocument/2006/relationships/image" Target="../media/image30.png"/><Relationship Id="rId4" Type="http://schemas.openxmlformats.org/officeDocument/2006/relationships/image" Target="../media/image54.png"/><Relationship Id="rId9" Type="http://schemas.openxmlformats.org/officeDocument/2006/relationships/image" Target="../media/image100.png"/></Relationships>
</file>

<file path=ppt/slides/_rels/slide24.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slideLayout" Target="../slideLayouts/slideLayout5.xml"/><Relationship Id="rId7" Type="http://schemas.openxmlformats.org/officeDocument/2006/relationships/image" Target="../media/image57.svg"/><Relationship Id="rId2" Type="http://schemas.openxmlformats.org/officeDocument/2006/relationships/audio" Target="../media/media18.m4a"/><Relationship Id="rId1" Type="http://schemas.microsoft.com/office/2007/relationships/media" Target="../media/media18.m4a"/><Relationship Id="rId6" Type="http://schemas.openxmlformats.org/officeDocument/2006/relationships/image" Target="../media/image56.png"/><Relationship Id="rId5" Type="http://schemas.openxmlformats.org/officeDocument/2006/relationships/image" Target="../media/image55.svg"/><Relationship Id="rId4" Type="http://schemas.openxmlformats.org/officeDocument/2006/relationships/image" Target="../media/image5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slideLayout" Target="../slideLayouts/slideLayout2.xml"/><Relationship Id="rId7" Type="http://schemas.openxmlformats.org/officeDocument/2006/relationships/image" Target="../media/image33.png"/><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32.svg"/><Relationship Id="rId5" Type="http://schemas.openxmlformats.org/officeDocument/2006/relationships/image" Target="../media/image31.png"/><Relationship Id="rId10" Type="http://schemas.openxmlformats.org/officeDocument/2006/relationships/image" Target="../media/image30.png"/><Relationship Id="rId4" Type="http://schemas.openxmlformats.org/officeDocument/2006/relationships/notesSlide" Target="../notesSlides/notesSlide1.xml"/><Relationship Id="rId9" Type="http://schemas.openxmlformats.org/officeDocument/2006/relationships/image" Target="../media/image35.png"/></Relationships>
</file>

<file path=ppt/slides/_rels/slide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8.xml"/><Relationship Id="rId4" Type="http://schemas.openxmlformats.org/officeDocument/2006/relationships/image" Target="../media/image38.svg"/></Relationships>
</file>

<file path=ppt/slides/_rels/slide5.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slideLayout" Target="../slideLayouts/slideLayout5.xml"/><Relationship Id="rId7" Type="http://schemas.openxmlformats.org/officeDocument/2006/relationships/image" Target="../media/image42.sv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41.png"/><Relationship Id="rId5" Type="http://schemas.openxmlformats.org/officeDocument/2006/relationships/image" Target="../media/image40.png"/><Relationship Id="rId10" Type="http://schemas.openxmlformats.org/officeDocument/2006/relationships/image" Target="../media/image30.png"/><Relationship Id="rId4" Type="http://schemas.openxmlformats.org/officeDocument/2006/relationships/image" Target="../media/image39.jpg"/><Relationship Id="rId9" Type="http://schemas.openxmlformats.org/officeDocument/2006/relationships/image" Target="../media/image44.svg"/></Relationships>
</file>

<file path=ppt/slides/_rels/slide6.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slideLayout" Target="../slideLayouts/slideLayout6.xml"/><Relationship Id="rId7" Type="http://schemas.openxmlformats.org/officeDocument/2006/relationships/diagramColors" Target="../diagrams/colors1.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 Id="rId9" Type="http://schemas.openxmlformats.org/officeDocument/2006/relationships/image" Target="../media/image30.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30.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460.png"/><Relationship Id="rId5" Type="http://schemas.openxmlformats.org/officeDocument/2006/relationships/image" Target="../media/image46.png"/><Relationship Id="rId4" Type="http://schemas.openxmlformats.org/officeDocument/2006/relationships/image" Target="../media/image45.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30.png"/><Relationship Id="rId5" Type="http://schemas.openxmlformats.org/officeDocument/2006/relationships/image" Target="../media/image48.png"/><Relationship Id="rId4" Type="http://schemas.openxmlformats.org/officeDocument/2006/relationships/image" Target="../media/image47.png"/></Relationships>
</file>

<file path=ppt/slides/_rels/slide9.xml.rels><?xml version="1.0" encoding="UTF-8" standalone="yes"?>
<Relationships xmlns="http://schemas.openxmlformats.org/package/2006/relationships"><Relationship Id="rId8" Type="http://schemas.openxmlformats.org/officeDocument/2006/relationships/image" Target="../media/image42.svg"/><Relationship Id="rId3" Type="http://schemas.openxmlformats.org/officeDocument/2006/relationships/slideLayout" Target="../slideLayouts/slideLayout5.xml"/><Relationship Id="rId7" Type="http://schemas.openxmlformats.org/officeDocument/2006/relationships/image" Target="../media/image41.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51.png"/><Relationship Id="rId11" Type="http://schemas.openxmlformats.org/officeDocument/2006/relationships/image" Target="../media/image30.png"/><Relationship Id="rId5" Type="http://schemas.openxmlformats.org/officeDocument/2006/relationships/image" Target="../media/image50.png"/><Relationship Id="rId10" Type="http://schemas.openxmlformats.org/officeDocument/2006/relationships/image" Target="../media/image53.svg"/><Relationship Id="rId4" Type="http://schemas.openxmlformats.org/officeDocument/2006/relationships/image" Target="../media/image49.png"/><Relationship Id="rId9" Type="http://schemas.openxmlformats.org/officeDocument/2006/relationships/image" Target="../media/image5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62D44EE-C852-4460-B8B5-C4F2BC2051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16815C6-3AD0-46E6-A74A-1967BD91AF50}"/>
              </a:ext>
            </a:extLst>
          </p:cNvPr>
          <p:cNvSpPr>
            <a:spLocks noGrp="1"/>
          </p:cNvSpPr>
          <p:nvPr>
            <p:ph type="ctrTitle"/>
          </p:nvPr>
        </p:nvSpPr>
        <p:spPr>
          <a:xfrm>
            <a:off x="6194716" y="739978"/>
            <a:ext cx="5334930" cy="3004145"/>
          </a:xfrm>
        </p:spPr>
        <p:txBody>
          <a:bodyPr>
            <a:normAutofit/>
          </a:bodyPr>
          <a:lstStyle/>
          <a:p>
            <a:r>
              <a:rPr lang="en-US" sz="4200" dirty="0">
                <a:solidFill>
                  <a:schemeClr val="accent4">
                    <a:lumMod val="60000"/>
                    <a:lumOff val="40000"/>
                  </a:schemeClr>
                </a:solidFill>
              </a:rPr>
              <a:t>Illumina paired-end </a:t>
            </a:r>
            <a:r>
              <a:rPr lang="en-US" sz="4200" dirty="0" err="1">
                <a:solidFill>
                  <a:schemeClr val="accent4">
                    <a:lumMod val="60000"/>
                    <a:lumOff val="40000"/>
                  </a:schemeClr>
                </a:solidFill>
              </a:rPr>
              <a:t>dna</a:t>
            </a:r>
            <a:r>
              <a:rPr lang="en-US" sz="4200" dirty="0">
                <a:solidFill>
                  <a:schemeClr val="accent4">
                    <a:lumMod val="60000"/>
                    <a:lumOff val="40000"/>
                  </a:schemeClr>
                </a:solidFill>
              </a:rPr>
              <a:t> sequencer SIMULATOR</a:t>
            </a:r>
          </a:p>
        </p:txBody>
      </p:sp>
      <p:sp>
        <p:nvSpPr>
          <p:cNvPr id="3" name="Subtitle 2">
            <a:extLst>
              <a:ext uri="{FF2B5EF4-FFF2-40B4-BE49-F238E27FC236}">
                <a16:creationId xmlns:a16="http://schemas.microsoft.com/office/drawing/2014/main" id="{1901B20D-4C28-4DA3-ABBD-718C22A5E58B}"/>
              </a:ext>
            </a:extLst>
          </p:cNvPr>
          <p:cNvSpPr>
            <a:spLocks noGrp="1"/>
          </p:cNvSpPr>
          <p:nvPr>
            <p:ph type="subTitle" idx="1"/>
          </p:nvPr>
        </p:nvSpPr>
        <p:spPr>
          <a:xfrm>
            <a:off x="6194715" y="3836197"/>
            <a:ext cx="5334931" cy="2189214"/>
          </a:xfrm>
        </p:spPr>
        <p:txBody>
          <a:bodyPr>
            <a:normAutofit/>
          </a:bodyPr>
          <a:lstStyle/>
          <a:p>
            <a:pPr>
              <a:spcAft>
                <a:spcPts val="600"/>
              </a:spcAft>
            </a:pPr>
            <a:r>
              <a:rPr lang="en-US" sz="2000" dirty="0">
                <a:solidFill>
                  <a:schemeClr val="accent4">
                    <a:lumMod val="60000"/>
                    <a:lumOff val="40000"/>
                  </a:schemeClr>
                </a:solidFill>
              </a:rPr>
              <a:t>Ana Vanzo 2021/3355</a:t>
            </a:r>
          </a:p>
        </p:txBody>
      </p:sp>
      <p:sp>
        <p:nvSpPr>
          <p:cNvPr id="12" name="Freeform: Shape 11">
            <a:extLst>
              <a:ext uri="{FF2B5EF4-FFF2-40B4-BE49-F238E27FC236}">
                <a16:creationId xmlns:a16="http://schemas.microsoft.com/office/drawing/2014/main" id="{658970D8-8D1D-4B5C-894B-E871CC865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30529" y="1"/>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F227E5B6-9132-43CA-B503-37A18562AD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349052" y="0"/>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03C2051E-A88D-48E5-BACF-AAED178927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2916245"/>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2"/>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7821A508-2985-4905-874A-527429BAAB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835649"/>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D2929CB1-0E3C-4B2D-ADC5-0154FB33B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697761" y="5717906"/>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endParaRPr lang="en-US"/>
          </a:p>
        </p:txBody>
      </p:sp>
      <p:pic>
        <p:nvPicPr>
          <p:cNvPr id="5" name="Picture 4" descr="3D rendering of DNA">
            <a:extLst>
              <a:ext uri="{FF2B5EF4-FFF2-40B4-BE49-F238E27FC236}">
                <a16:creationId xmlns:a16="http://schemas.microsoft.com/office/drawing/2014/main" id="{A53384CC-E260-15D5-5193-2B612FA94ACA}"/>
              </a:ext>
            </a:extLst>
          </p:cNvPr>
          <p:cNvPicPr>
            <a:picLocks noChangeAspect="1"/>
          </p:cNvPicPr>
          <p:nvPr/>
        </p:nvPicPr>
        <p:blipFill rotWithShape="1">
          <a:blip r:embed="rId4"/>
          <a:srcRect r="3" b="3"/>
          <a:stretch/>
        </p:blipFill>
        <p:spPr>
          <a:xfrm>
            <a:off x="631840" y="598720"/>
            <a:ext cx="5178249" cy="5178249"/>
          </a:xfrm>
          <a:custGeom>
            <a:avLst/>
            <a:gdLst/>
            <a:ahLst/>
            <a:cxnLst/>
            <a:rect l="l" t="t" r="r" b="b"/>
            <a:pathLst>
              <a:path w="3741748" h="3741748">
                <a:moveTo>
                  <a:pt x="1870874" y="0"/>
                </a:moveTo>
                <a:cubicBezTo>
                  <a:pt x="2904129" y="0"/>
                  <a:pt x="3741748" y="837619"/>
                  <a:pt x="3741748" y="1870874"/>
                </a:cubicBezTo>
                <a:cubicBezTo>
                  <a:pt x="3741748" y="2904129"/>
                  <a:pt x="2904129" y="3741748"/>
                  <a:pt x="1870874" y="3741748"/>
                </a:cubicBezTo>
                <a:cubicBezTo>
                  <a:pt x="837619" y="3741748"/>
                  <a:pt x="0" y="2904129"/>
                  <a:pt x="0" y="1870874"/>
                </a:cubicBezTo>
                <a:cubicBezTo>
                  <a:pt x="0" y="837619"/>
                  <a:pt x="837619" y="0"/>
                  <a:pt x="1870874" y="0"/>
                </a:cubicBezTo>
                <a:close/>
              </a:path>
            </a:pathLst>
          </a:custGeom>
        </p:spPr>
      </p:pic>
      <p:sp>
        <p:nvSpPr>
          <p:cNvPr id="22" name="Freeform: Shape 21">
            <a:extLst>
              <a:ext uri="{FF2B5EF4-FFF2-40B4-BE49-F238E27FC236}">
                <a16:creationId xmlns:a16="http://schemas.microsoft.com/office/drawing/2014/main" id="{5F2F0C84-BE8C-4DC2-A6D3-30349A801D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520513" y="6258756"/>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13" name="Audio 12">
            <a:hlinkClick r:id="" action="ppaction://media"/>
            <a:extLst>
              <a:ext uri="{FF2B5EF4-FFF2-40B4-BE49-F238E27FC236}">
                <a16:creationId xmlns:a16="http://schemas.microsoft.com/office/drawing/2014/main" id="{D9FD92AF-06D5-A2B8-13BC-64F25B33E35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642425379"/>
      </p:ext>
    </p:extLst>
  </p:cSld>
  <p:clrMapOvr>
    <a:masterClrMapping/>
  </p:clrMapOvr>
  <mc:AlternateContent xmlns:mc="http://schemas.openxmlformats.org/markup-compatibility/2006">
    <mc:Choice xmlns:p14="http://schemas.microsoft.com/office/powerpoint/2010/main" Requires="p14">
      <p:transition spd="slow" p14:dur="2000" advTm="11504"/>
    </mc:Choice>
    <mc:Fallback>
      <p:transition spd="slow" advTm="115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par>
                                <p:cTn id="7" presetID="10" presetClass="entr" presetSubtype="0" fill="hold" grpId="0" nodeType="withEffect">
                                  <p:stCondLst>
                                    <p:cond delay="1500"/>
                                  </p:stCondLst>
                                  <p:iterate>
                                    <p:tmPct val="10000"/>
                                  </p:iterate>
                                  <p:childTnLst>
                                    <p:set>
                                      <p:cBhvr>
                                        <p:cTn id="8" dur="1" fill="hold">
                                          <p:stCondLst>
                                            <p:cond delay="0"/>
                                          </p:stCondLst>
                                        </p:cTn>
                                        <p:tgtEl>
                                          <p:spTgt spid="3">
                                            <p:txEl>
                                              <p:pRg st="0" end="0"/>
                                            </p:txEl>
                                          </p:spTgt>
                                        </p:tgtEl>
                                        <p:attrNameLst>
                                          <p:attrName>style.visibility</p:attrName>
                                        </p:attrNameLst>
                                      </p:cBhvr>
                                      <p:to>
                                        <p:strVal val="visible"/>
                                      </p:to>
                                    </p:set>
                                    <p:animEffect transition="in" filter="fade">
                                      <p:cBhvr>
                                        <p:cTn id="9" dur="700"/>
                                        <p:tgtEl>
                                          <p:spTgt spid="3">
                                            <p:txEl>
                                              <p:pRg st="0" end="0"/>
                                            </p:txEl>
                                          </p:spTgt>
                                        </p:tgtEl>
                                      </p:cBhvr>
                                    </p:animEffect>
                                  </p:childTnLst>
                                </p:cTn>
                              </p:par>
                              <p:par>
                                <p:cTn id="10" presetID="10" presetClass="entr" presetSubtype="0" fill="hold" grpId="0" nodeType="withEffect">
                                  <p:stCondLst>
                                    <p:cond delay="1000"/>
                                  </p:stCondLst>
                                  <p:iterate>
                                    <p:tmPct val="10000"/>
                                  </p:iterate>
                                  <p:childTnLst>
                                    <p:set>
                                      <p:cBhvr>
                                        <p:cTn id="11" dur="1" fill="hold">
                                          <p:stCondLst>
                                            <p:cond delay="0"/>
                                          </p:stCondLst>
                                        </p:cTn>
                                        <p:tgtEl>
                                          <p:spTgt spid="2"/>
                                        </p:tgtEl>
                                        <p:attrNameLst>
                                          <p:attrName>style.visibility</p:attrName>
                                        </p:attrNameLst>
                                      </p:cBhvr>
                                      <p:to>
                                        <p:strVal val="visible"/>
                                      </p:to>
                                    </p:set>
                                    <p:animEffect transition="in" filter="fade">
                                      <p:cBhvr>
                                        <p:cTn id="12"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3" fill="hold" display="0">
                  <p:stCondLst>
                    <p:cond delay="indefinite"/>
                  </p:stCondLst>
                  <p:endCondLst>
                    <p:cond evt="onStopAudio" delay="0">
                      <p:tgtEl>
                        <p:sldTgt/>
                      </p:tgtEl>
                    </p:cond>
                  </p:endCondLst>
                </p:cTn>
                <p:tgtEl>
                  <p:spTgt spid="13"/>
                </p:tgtEl>
              </p:cMediaNode>
            </p:audio>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4" name="Group 23">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25" name="Rectangle 24">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Isosceles Triangle 25">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8" name="Group 27">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9" name="Isosceles Triangle 28">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Čuvar mesta za broj slajda 12">
            <a:extLst>
              <a:ext uri="{FF2B5EF4-FFF2-40B4-BE49-F238E27FC236}">
                <a16:creationId xmlns:a16="http://schemas.microsoft.com/office/drawing/2014/main" id="{15DA5217-9514-81D9-7BAF-AFE0D7A8B1CC}"/>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B5CEABB6-07DC-46E8-9B57-56EC44A396E5}" type="slidenum">
              <a:rPr lang="en-US" sz="1200" smtClean="0">
                <a:solidFill>
                  <a:schemeClr val="tx1">
                    <a:tint val="75000"/>
                  </a:schemeClr>
                </a:solidFill>
              </a:rPr>
              <a:pPr>
                <a:spcAft>
                  <a:spcPts val="600"/>
                </a:spcAft>
              </a:pPr>
              <a:t>10</a:t>
            </a:fld>
            <a:endParaRPr lang="en-US" sz="1200">
              <a:solidFill>
                <a:schemeClr val="tx1">
                  <a:tint val="75000"/>
                </a:schemeClr>
              </a:solidFill>
            </a:endParaRPr>
          </a:p>
        </p:txBody>
      </p:sp>
      <p:pic>
        <p:nvPicPr>
          <p:cNvPr id="35" name="Grafika 34" descr="DNA with solid fill">
            <a:extLst>
              <a:ext uri="{FF2B5EF4-FFF2-40B4-BE49-F238E27FC236}">
                <a16:creationId xmlns:a16="http://schemas.microsoft.com/office/drawing/2014/main" id="{F9DFF11F-F3A4-8873-6583-DF6A45482F9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62218" y="-81812"/>
            <a:ext cx="1643608" cy="1726591"/>
          </a:xfrm>
          <a:prstGeom prst="rect">
            <a:avLst/>
          </a:prstGeom>
        </p:spPr>
      </p:pic>
      <p:pic>
        <p:nvPicPr>
          <p:cNvPr id="37" name="Grafika 36" descr="DNA with solid fill">
            <a:extLst>
              <a:ext uri="{FF2B5EF4-FFF2-40B4-BE49-F238E27FC236}">
                <a16:creationId xmlns:a16="http://schemas.microsoft.com/office/drawing/2014/main" id="{07774BEE-DD51-E66A-86EF-B27318EA757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894927" y="5220929"/>
            <a:ext cx="1782131" cy="1749769"/>
          </a:xfrm>
          <a:prstGeom prst="rect">
            <a:avLst/>
          </a:prstGeom>
        </p:spPr>
      </p:pic>
      <p:sp>
        <p:nvSpPr>
          <p:cNvPr id="2" name="Okvir za tekst 1">
            <a:extLst>
              <a:ext uri="{FF2B5EF4-FFF2-40B4-BE49-F238E27FC236}">
                <a16:creationId xmlns:a16="http://schemas.microsoft.com/office/drawing/2014/main" id="{508EBA95-356A-0676-4EA6-CE37C33913DC}"/>
              </a:ext>
            </a:extLst>
          </p:cNvPr>
          <p:cNvSpPr txBox="1"/>
          <p:nvPr/>
        </p:nvSpPr>
        <p:spPr>
          <a:xfrm>
            <a:off x="1246754" y="290802"/>
            <a:ext cx="6421120" cy="707886"/>
          </a:xfrm>
          <a:prstGeom prst="rect">
            <a:avLst/>
          </a:prstGeom>
          <a:noFill/>
        </p:spPr>
        <p:txBody>
          <a:bodyPr wrap="square" rtlCol="0">
            <a:spAutoFit/>
          </a:bodyPr>
          <a:lstStyle/>
          <a:p>
            <a:r>
              <a:rPr lang="en-US" sz="4000" b="1" dirty="0">
                <a:solidFill>
                  <a:schemeClr val="accent4">
                    <a:lumMod val="60000"/>
                    <a:lumOff val="40000"/>
                  </a:schemeClr>
                </a:solidFill>
                <a:latin typeface="Cambria" panose="02040503050406030204" pitchFamily="18" charset="0"/>
                <a:ea typeface="Cambria" panose="02040503050406030204" pitchFamily="18" charset="0"/>
                <a:cs typeface="Aparajita" panose="020B0502040204020203" pitchFamily="18" charset="0"/>
              </a:rPr>
              <a:t>WORKFLOW</a:t>
            </a:r>
            <a:endParaRPr lang="sr-Latn-RS" sz="4000" b="1" dirty="0">
              <a:solidFill>
                <a:schemeClr val="accent4">
                  <a:lumMod val="60000"/>
                  <a:lumOff val="40000"/>
                </a:schemeClr>
              </a:solidFill>
              <a:latin typeface="Cambria" panose="02040503050406030204" pitchFamily="18" charset="0"/>
              <a:ea typeface="Cambria" panose="02040503050406030204" pitchFamily="18" charset="0"/>
              <a:cs typeface="Aparajita" panose="020B0502040204020203" pitchFamily="18" charset="0"/>
            </a:endParaRPr>
          </a:p>
        </p:txBody>
      </p:sp>
      <p:grpSp>
        <p:nvGrpSpPr>
          <p:cNvPr id="86" name="Grupa 85">
            <a:extLst>
              <a:ext uri="{FF2B5EF4-FFF2-40B4-BE49-F238E27FC236}">
                <a16:creationId xmlns:a16="http://schemas.microsoft.com/office/drawing/2014/main" id="{823E9095-0466-C2C8-6178-79D492AAE7E0}"/>
              </a:ext>
            </a:extLst>
          </p:cNvPr>
          <p:cNvGrpSpPr/>
          <p:nvPr/>
        </p:nvGrpSpPr>
        <p:grpSpPr>
          <a:xfrm>
            <a:off x="1815685" y="1080500"/>
            <a:ext cx="4608518" cy="4846658"/>
            <a:chOff x="210231" y="1042696"/>
            <a:chExt cx="5266337" cy="5682348"/>
          </a:xfrm>
        </p:grpSpPr>
        <p:sp>
          <p:nvSpPr>
            <p:cNvPr id="17" name="Oval 16">
              <a:extLst>
                <a:ext uri="{FF2B5EF4-FFF2-40B4-BE49-F238E27FC236}">
                  <a16:creationId xmlns:a16="http://schemas.microsoft.com/office/drawing/2014/main" id="{0DB0C00C-E8A8-351D-37EB-F5A284BFB3BA}"/>
                </a:ext>
              </a:extLst>
            </p:cNvPr>
            <p:cNvSpPr/>
            <p:nvPr/>
          </p:nvSpPr>
          <p:spPr>
            <a:xfrm>
              <a:off x="743237" y="5377800"/>
              <a:ext cx="868854" cy="82838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BWA MEM</a:t>
              </a:r>
              <a:endParaRPr lang="sr-Latn-RS" sz="1000" dirty="0"/>
            </a:p>
          </p:txBody>
        </p:sp>
        <p:sp>
          <p:nvSpPr>
            <p:cNvPr id="36" name="Oval 35">
              <a:extLst>
                <a:ext uri="{FF2B5EF4-FFF2-40B4-BE49-F238E27FC236}">
                  <a16:creationId xmlns:a16="http://schemas.microsoft.com/office/drawing/2014/main" id="{47243304-227C-8C0B-D9F0-8485841A2B36}"/>
                </a:ext>
              </a:extLst>
            </p:cNvPr>
            <p:cNvSpPr/>
            <p:nvPr/>
          </p:nvSpPr>
          <p:spPr>
            <a:xfrm>
              <a:off x="2829179" y="5377800"/>
              <a:ext cx="868854" cy="82838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Bowtie2</a:t>
              </a:r>
              <a:endParaRPr lang="sr-Latn-RS" sz="800" dirty="0"/>
            </a:p>
          </p:txBody>
        </p:sp>
        <p:sp>
          <p:nvSpPr>
            <p:cNvPr id="48" name="Strelica: nadole 47">
              <a:extLst>
                <a:ext uri="{FF2B5EF4-FFF2-40B4-BE49-F238E27FC236}">
                  <a16:creationId xmlns:a16="http://schemas.microsoft.com/office/drawing/2014/main" id="{23EC40D2-6FEE-718D-C55E-449311A10719}"/>
                </a:ext>
              </a:extLst>
            </p:cNvPr>
            <p:cNvSpPr/>
            <p:nvPr/>
          </p:nvSpPr>
          <p:spPr>
            <a:xfrm rot="19182415">
              <a:off x="2838005" y="4959605"/>
              <a:ext cx="291141" cy="522646"/>
            </a:xfrm>
            <a:prstGeom prst="downArrow">
              <a:avLst>
                <a:gd name="adj1" fmla="val 38913"/>
                <a:gd name="adj2" fmla="val 50000"/>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RS">
                <a:ln w="0"/>
                <a:solidFill>
                  <a:schemeClr val="tx1"/>
                </a:solidFill>
                <a:effectLst>
                  <a:outerShdw blurRad="38100" dist="19050" dir="2700000" algn="tl" rotWithShape="0">
                    <a:schemeClr val="dk1">
                      <a:alpha val="40000"/>
                    </a:schemeClr>
                  </a:outerShdw>
                </a:effectLst>
              </a:endParaRPr>
            </a:p>
          </p:txBody>
        </p:sp>
        <p:sp>
          <p:nvSpPr>
            <p:cNvPr id="50" name="Strelica: nadole 49">
              <a:extLst>
                <a:ext uri="{FF2B5EF4-FFF2-40B4-BE49-F238E27FC236}">
                  <a16:creationId xmlns:a16="http://schemas.microsoft.com/office/drawing/2014/main" id="{13BFBE11-C983-4E2B-308D-0E51B838C286}"/>
                </a:ext>
              </a:extLst>
            </p:cNvPr>
            <p:cNvSpPr/>
            <p:nvPr/>
          </p:nvSpPr>
          <p:spPr>
            <a:xfrm>
              <a:off x="1017776" y="6189350"/>
              <a:ext cx="272733" cy="263010"/>
            </a:xfrm>
            <a:prstGeom prst="downArrow">
              <a:avLst/>
            </a:prstGeom>
            <a:solidFill>
              <a:schemeClr val="accent4">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RS" b="1" dirty="0">
                <a:ln w="22225">
                  <a:solidFill>
                    <a:schemeClr val="accent2"/>
                  </a:solidFill>
                  <a:prstDash val="solid"/>
                </a:ln>
                <a:solidFill>
                  <a:schemeClr val="accent2">
                    <a:lumMod val="40000"/>
                    <a:lumOff val="60000"/>
                  </a:schemeClr>
                </a:solidFill>
              </a:endParaRPr>
            </a:p>
          </p:txBody>
        </p:sp>
        <p:sp>
          <p:nvSpPr>
            <p:cNvPr id="51" name="Strelica: nadole 50">
              <a:extLst>
                <a:ext uri="{FF2B5EF4-FFF2-40B4-BE49-F238E27FC236}">
                  <a16:creationId xmlns:a16="http://schemas.microsoft.com/office/drawing/2014/main" id="{7A9EC89E-886B-6669-F904-CCB58FA3AA22}"/>
                </a:ext>
              </a:extLst>
            </p:cNvPr>
            <p:cNvSpPr/>
            <p:nvPr/>
          </p:nvSpPr>
          <p:spPr>
            <a:xfrm>
              <a:off x="3146504" y="6183348"/>
              <a:ext cx="272733" cy="263010"/>
            </a:xfrm>
            <a:prstGeom prst="downArrow">
              <a:avLst/>
            </a:prstGeom>
            <a:solidFill>
              <a:schemeClr val="accent4">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RS" b="1" dirty="0">
                <a:ln w="22225">
                  <a:solidFill>
                    <a:schemeClr val="accent2"/>
                  </a:solidFill>
                  <a:prstDash val="solid"/>
                </a:ln>
                <a:solidFill>
                  <a:schemeClr val="accent2">
                    <a:lumMod val="40000"/>
                    <a:lumOff val="60000"/>
                  </a:schemeClr>
                </a:solidFill>
              </a:endParaRPr>
            </a:p>
          </p:txBody>
        </p:sp>
        <p:sp>
          <p:nvSpPr>
            <p:cNvPr id="52" name="Pravougaonik: sa zaobljenim uglovima 51">
              <a:extLst>
                <a:ext uri="{FF2B5EF4-FFF2-40B4-BE49-F238E27FC236}">
                  <a16:creationId xmlns:a16="http://schemas.microsoft.com/office/drawing/2014/main" id="{EDE9F233-C0C4-2B8C-F941-A8ABB4A296B6}"/>
                </a:ext>
              </a:extLst>
            </p:cNvPr>
            <p:cNvSpPr/>
            <p:nvPr/>
          </p:nvSpPr>
          <p:spPr>
            <a:xfrm>
              <a:off x="210231" y="6458465"/>
              <a:ext cx="1981099" cy="263010"/>
            </a:xfrm>
            <a:prstGeom prst="roundRect">
              <a:avLst/>
            </a:prstGeom>
            <a:solidFill>
              <a:schemeClr val="accent3">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BWA MEM SAM</a:t>
              </a:r>
              <a:endParaRPr lang="sr-Latn-RS" sz="1400" dirty="0"/>
            </a:p>
          </p:txBody>
        </p:sp>
        <p:sp>
          <p:nvSpPr>
            <p:cNvPr id="53" name="Pravougaonik: sa zaobljenim uglovima 52">
              <a:extLst>
                <a:ext uri="{FF2B5EF4-FFF2-40B4-BE49-F238E27FC236}">
                  <a16:creationId xmlns:a16="http://schemas.microsoft.com/office/drawing/2014/main" id="{C8867FB7-1742-A159-F3C3-E27C2315F129}"/>
                </a:ext>
              </a:extLst>
            </p:cNvPr>
            <p:cNvSpPr/>
            <p:nvPr/>
          </p:nvSpPr>
          <p:spPr>
            <a:xfrm>
              <a:off x="2319695" y="6462034"/>
              <a:ext cx="1887822" cy="263010"/>
            </a:xfrm>
            <a:prstGeom prst="roundRect">
              <a:avLst/>
            </a:prstGeom>
            <a:solidFill>
              <a:schemeClr val="accent3">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BOWTIE SAM</a:t>
              </a:r>
              <a:endParaRPr lang="sr-Latn-RS" dirty="0"/>
            </a:p>
          </p:txBody>
        </p:sp>
        <p:cxnSp>
          <p:nvCxnSpPr>
            <p:cNvPr id="63" name="Linija spajanja: Zakrivljena 62">
              <a:extLst>
                <a:ext uri="{FF2B5EF4-FFF2-40B4-BE49-F238E27FC236}">
                  <a16:creationId xmlns:a16="http://schemas.microsoft.com/office/drawing/2014/main" id="{747F6252-B52E-407E-6B4D-BE8D93A6F3D9}"/>
                </a:ext>
              </a:extLst>
            </p:cNvPr>
            <p:cNvCxnSpPr>
              <a:cxnSpLocks/>
            </p:cNvCxnSpPr>
            <p:nvPr/>
          </p:nvCxnSpPr>
          <p:spPr>
            <a:xfrm>
              <a:off x="1612091" y="3609817"/>
              <a:ext cx="1818800" cy="1792737"/>
            </a:xfrm>
            <a:prstGeom prst="curvedConnector2">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0" name="Prava linija spajanja sa strelicom 59">
              <a:extLst>
                <a:ext uri="{FF2B5EF4-FFF2-40B4-BE49-F238E27FC236}">
                  <a16:creationId xmlns:a16="http://schemas.microsoft.com/office/drawing/2014/main" id="{E66EF3BE-FC28-2F48-AFE6-828367F10F1B}"/>
                </a:ext>
              </a:extLst>
            </p:cNvPr>
            <p:cNvCxnSpPr>
              <a:cxnSpLocks/>
            </p:cNvCxnSpPr>
            <p:nvPr/>
          </p:nvCxnSpPr>
          <p:spPr>
            <a:xfrm>
              <a:off x="743237" y="3667432"/>
              <a:ext cx="274539" cy="1708428"/>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9" name="Pravougaonik: sa zaobljenim uglovima 78">
              <a:extLst>
                <a:ext uri="{FF2B5EF4-FFF2-40B4-BE49-F238E27FC236}">
                  <a16:creationId xmlns:a16="http://schemas.microsoft.com/office/drawing/2014/main" id="{A2437C84-1AB3-24FA-F970-47A4502C5CD0}"/>
                </a:ext>
              </a:extLst>
            </p:cNvPr>
            <p:cNvSpPr/>
            <p:nvPr/>
          </p:nvSpPr>
          <p:spPr>
            <a:xfrm>
              <a:off x="1574331" y="4486248"/>
              <a:ext cx="1267192" cy="549060"/>
            </a:xfrm>
            <a:prstGeom prst="roundRect">
              <a:avLst/>
            </a:prstGeom>
            <a:solidFill>
              <a:schemeClr val="accent3">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FASTQ</a:t>
              </a:r>
              <a:r>
                <a:rPr lang="en-US" dirty="0"/>
                <a:t> files</a:t>
              </a:r>
              <a:endParaRPr lang="sr-Latn-RS" dirty="0"/>
            </a:p>
          </p:txBody>
        </p:sp>
        <p:sp>
          <p:nvSpPr>
            <p:cNvPr id="80" name="Pravougaonik: sa zaobljenim uglovima 79">
              <a:extLst>
                <a:ext uri="{FF2B5EF4-FFF2-40B4-BE49-F238E27FC236}">
                  <a16:creationId xmlns:a16="http://schemas.microsoft.com/office/drawing/2014/main" id="{803D1E6D-1445-B021-B53F-646127AF2A27}"/>
                </a:ext>
              </a:extLst>
            </p:cNvPr>
            <p:cNvSpPr/>
            <p:nvPr/>
          </p:nvSpPr>
          <p:spPr>
            <a:xfrm>
              <a:off x="3526596" y="4486248"/>
              <a:ext cx="1267192" cy="549060"/>
            </a:xfrm>
            <a:prstGeom prst="roundRect">
              <a:avLst/>
            </a:prstGeom>
            <a:solidFill>
              <a:schemeClr val="accent3">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SAM file</a:t>
              </a:r>
              <a:endParaRPr lang="sr-Latn-RS" dirty="0"/>
            </a:p>
          </p:txBody>
        </p:sp>
        <p:sp>
          <p:nvSpPr>
            <p:cNvPr id="81" name="Strelica: nadole 80">
              <a:extLst>
                <a:ext uri="{FF2B5EF4-FFF2-40B4-BE49-F238E27FC236}">
                  <a16:creationId xmlns:a16="http://schemas.microsoft.com/office/drawing/2014/main" id="{9685C493-729A-343B-BA6B-3A50232FBDBC}"/>
                </a:ext>
              </a:extLst>
            </p:cNvPr>
            <p:cNvSpPr/>
            <p:nvPr/>
          </p:nvSpPr>
          <p:spPr>
            <a:xfrm rot="2435140">
              <a:off x="1281659" y="4950019"/>
              <a:ext cx="269678" cy="541820"/>
            </a:xfrm>
            <a:prstGeom prst="downArrow">
              <a:avLst>
                <a:gd name="adj1" fmla="val 39603"/>
                <a:gd name="adj2" fmla="val 55964"/>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RS">
                <a:ln w="0"/>
                <a:solidFill>
                  <a:schemeClr val="tx1"/>
                </a:solidFill>
                <a:effectLst>
                  <a:outerShdw blurRad="38100" dist="19050" dir="2700000" algn="tl" rotWithShape="0">
                    <a:schemeClr val="dk1">
                      <a:alpha val="40000"/>
                    </a:schemeClr>
                  </a:outerShdw>
                </a:effectLst>
              </a:endParaRPr>
            </a:p>
          </p:txBody>
        </p:sp>
        <p:graphicFrame>
          <p:nvGraphicFramePr>
            <p:cNvPr id="82" name="Dijagram 81">
              <a:extLst>
                <a:ext uri="{FF2B5EF4-FFF2-40B4-BE49-F238E27FC236}">
                  <a16:creationId xmlns:a16="http://schemas.microsoft.com/office/drawing/2014/main" id="{C50DDBA0-9AD0-D606-FB19-A54F069CFE90}"/>
                </a:ext>
              </a:extLst>
            </p:cNvPr>
            <p:cNvGraphicFramePr/>
            <p:nvPr>
              <p:extLst>
                <p:ext uri="{D42A27DB-BD31-4B8C-83A1-F6EECF244321}">
                  <p14:modId xmlns:p14="http://schemas.microsoft.com/office/powerpoint/2010/main" val="3710232415"/>
                </p:ext>
              </p:extLst>
            </p:nvPr>
          </p:nvGraphicFramePr>
          <p:xfrm>
            <a:off x="363777" y="1042696"/>
            <a:ext cx="5112791" cy="331988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83" name="Strelica: nadole 82">
              <a:extLst>
                <a:ext uri="{FF2B5EF4-FFF2-40B4-BE49-F238E27FC236}">
                  <a16:creationId xmlns:a16="http://schemas.microsoft.com/office/drawing/2014/main" id="{EDE5E213-1688-6E3A-36EB-2689C2012CD5}"/>
                </a:ext>
              </a:extLst>
            </p:cNvPr>
            <p:cNvSpPr/>
            <p:nvPr/>
          </p:nvSpPr>
          <p:spPr>
            <a:xfrm rot="1542741">
              <a:off x="2406912" y="4007816"/>
              <a:ext cx="332617" cy="521446"/>
            </a:xfrm>
            <a:prstGeom prst="downArrow">
              <a:avLst/>
            </a:prstGeom>
            <a:solidFill>
              <a:schemeClr val="accent4">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RS" b="1" dirty="0">
                <a:ln w="22225">
                  <a:solidFill>
                    <a:schemeClr val="accent2"/>
                  </a:solidFill>
                  <a:prstDash val="solid"/>
                </a:ln>
                <a:solidFill>
                  <a:schemeClr val="accent2">
                    <a:lumMod val="40000"/>
                    <a:lumOff val="60000"/>
                  </a:schemeClr>
                </a:solidFill>
              </a:endParaRPr>
            </a:p>
          </p:txBody>
        </p:sp>
        <p:sp>
          <p:nvSpPr>
            <p:cNvPr id="84" name="Strelica: nadole 83">
              <a:extLst>
                <a:ext uri="{FF2B5EF4-FFF2-40B4-BE49-F238E27FC236}">
                  <a16:creationId xmlns:a16="http://schemas.microsoft.com/office/drawing/2014/main" id="{A8048C36-48C3-1F53-A1ED-FBE8072C3DEE}"/>
                </a:ext>
              </a:extLst>
            </p:cNvPr>
            <p:cNvSpPr/>
            <p:nvPr/>
          </p:nvSpPr>
          <p:spPr>
            <a:xfrm rot="19411447">
              <a:off x="3360289" y="3913318"/>
              <a:ext cx="332617" cy="611986"/>
            </a:xfrm>
            <a:prstGeom prst="downArrow">
              <a:avLst/>
            </a:prstGeom>
            <a:solidFill>
              <a:schemeClr val="accent4">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RS" b="1" dirty="0">
                <a:ln w="22225">
                  <a:solidFill>
                    <a:schemeClr val="accent2"/>
                  </a:solidFill>
                  <a:prstDash val="solid"/>
                </a:ln>
                <a:solidFill>
                  <a:schemeClr val="accent2">
                    <a:lumMod val="40000"/>
                    <a:lumOff val="60000"/>
                  </a:schemeClr>
                </a:solidFill>
              </a:endParaRPr>
            </a:p>
          </p:txBody>
        </p:sp>
      </p:grpSp>
      <p:grpSp>
        <p:nvGrpSpPr>
          <p:cNvPr id="101" name="Grupa 100">
            <a:extLst>
              <a:ext uri="{FF2B5EF4-FFF2-40B4-BE49-F238E27FC236}">
                <a16:creationId xmlns:a16="http://schemas.microsoft.com/office/drawing/2014/main" id="{B1D3347F-D1FB-5A65-75C7-07427E8488D5}"/>
              </a:ext>
            </a:extLst>
          </p:cNvPr>
          <p:cNvGrpSpPr/>
          <p:nvPr/>
        </p:nvGrpSpPr>
        <p:grpSpPr>
          <a:xfrm>
            <a:off x="6835304" y="1200538"/>
            <a:ext cx="4499382" cy="3987005"/>
            <a:chOff x="6871369" y="872079"/>
            <a:chExt cx="4986235" cy="4453775"/>
          </a:xfrm>
        </p:grpSpPr>
        <p:grpSp>
          <p:nvGrpSpPr>
            <p:cNvPr id="87" name="Grupa 86">
              <a:extLst>
                <a:ext uri="{FF2B5EF4-FFF2-40B4-BE49-F238E27FC236}">
                  <a16:creationId xmlns:a16="http://schemas.microsoft.com/office/drawing/2014/main" id="{73B24A7F-3399-130E-B282-9E1ED0C1BCEE}"/>
                </a:ext>
              </a:extLst>
            </p:cNvPr>
            <p:cNvGrpSpPr/>
            <p:nvPr/>
          </p:nvGrpSpPr>
          <p:grpSpPr>
            <a:xfrm>
              <a:off x="8756743" y="2531302"/>
              <a:ext cx="1406013" cy="1355556"/>
              <a:chOff x="1913212" y="1651771"/>
              <a:chExt cx="1299487" cy="1299487"/>
            </a:xfrm>
          </p:grpSpPr>
          <p:sp>
            <p:nvSpPr>
              <p:cNvPr id="88" name="Oval 87">
                <a:extLst>
                  <a:ext uri="{FF2B5EF4-FFF2-40B4-BE49-F238E27FC236}">
                    <a16:creationId xmlns:a16="http://schemas.microsoft.com/office/drawing/2014/main" id="{43159F43-0360-35BD-ECA9-AA2801E1D7F8}"/>
                  </a:ext>
                </a:extLst>
              </p:cNvPr>
              <p:cNvSpPr/>
              <p:nvPr/>
            </p:nvSpPr>
            <p:spPr>
              <a:xfrm>
                <a:off x="1913212" y="1651771"/>
                <a:ext cx="1299487" cy="1299487"/>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89" name="Oval 4">
                <a:extLst>
                  <a:ext uri="{FF2B5EF4-FFF2-40B4-BE49-F238E27FC236}">
                    <a16:creationId xmlns:a16="http://schemas.microsoft.com/office/drawing/2014/main" id="{A4E723C9-AB67-0C7A-9536-C11A2042B49A}"/>
                  </a:ext>
                </a:extLst>
              </p:cNvPr>
              <p:cNvSpPr txBox="1"/>
              <p:nvPr/>
            </p:nvSpPr>
            <p:spPr>
              <a:xfrm>
                <a:off x="2103517" y="1842076"/>
                <a:ext cx="918877" cy="91887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Simulator  (</a:t>
                </a:r>
                <a:r>
                  <a:rPr lang="en-US" sz="1100" dirty="0"/>
                  <a:t>comparing</a:t>
                </a:r>
                <a:r>
                  <a:rPr lang="en-US" sz="1100" kern="1200" dirty="0"/>
                  <a:t> mode</a:t>
                </a:r>
                <a:r>
                  <a:rPr lang="en-US" sz="1400" kern="1200" dirty="0"/>
                  <a:t>)</a:t>
                </a:r>
                <a:endParaRPr lang="sr-Latn-RS" sz="1400" kern="1200" dirty="0"/>
              </a:p>
            </p:txBody>
          </p:sp>
        </p:grpSp>
        <p:sp>
          <p:nvSpPr>
            <p:cNvPr id="90" name="Strelica: nalevo 89">
              <a:extLst>
                <a:ext uri="{FF2B5EF4-FFF2-40B4-BE49-F238E27FC236}">
                  <a16:creationId xmlns:a16="http://schemas.microsoft.com/office/drawing/2014/main" id="{2C8020DC-A029-23FB-9751-D735741FFF9E}"/>
                </a:ext>
              </a:extLst>
            </p:cNvPr>
            <p:cNvSpPr/>
            <p:nvPr/>
          </p:nvSpPr>
          <p:spPr>
            <a:xfrm rot="16257702">
              <a:off x="8893046" y="1778416"/>
              <a:ext cx="1138532" cy="370353"/>
            </a:xfrm>
            <a:prstGeom prst="leftArrow">
              <a:avLst>
                <a:gd name="adj1" fmla="val 44073"/>
                <a:gd name="adj2" fmla="val 57518"/>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91" name="Strelica: nalevo 90">
              <a:extLst>
                <a:ext uri="{FF2B5EF4-FFF2-40B4-BE49-F238E27FC236}">
                  <a16:creationId xmlns:a16="http://schemas.microsoft.com/office/drawing/2014/main" id="{510FA516-C1E3-3D2C-D650-9BC057857B4C}"/>
                </a:ext>
              </a:extLst>
            </p:cNvPr>
            <p:cNvSpPr/>
            <p:nvPr/>
          </p:nvSpPr>
          <p:spPr>
            <a:xfrm rot="18643118">
              <a:off x="9706715" y="2060191"/>
              <a:ext cx="1138532" cy="370353"/>
            </a:xfrm>
            <a:prstGeom prst="leftArrow">
              <a:avLst>
                <a:gd name="adj1" fmla="val 44073"/>
                <a:gd name="adj2" fmla="val 57518"/>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92" name="Strelica: nalevo 91">
              <a:extLst>
                <a:ext uri="{FF2B5EF4-FFF2-40B4-BE49-F238E27FC236}">
                  <a16:creationId xmlns:a16="http://schemas.microsoft.com/office/drawing/2014/main" id="{E1241E67-09BA-E5F0-9DE8-C38197A1A5F2}"/>
                </a:ext>
              </a:extLst>
            </p:cNvPr>
            <p:cNvSpPr/>
            <p:nvPr/>
          </p:nvSpPr>
          <p:spPr>
            <a:xfrm rot="13888476">
              <a:off x="8095945" y="2045759"/>
              <a:ext cx="1138532" cy="370353"/>
            </a:xfrm>
            <a:prstGeom prst="leftArrow">
              <a:avLst>
                <a:gd name="adj1" fmla="val 44073"/>
                <a:gd name="adj2" fmla="val 57518"/>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93" name="Pravougaonik: sa zaobljenim uglovima 92">
              <a:extLst>
                <a:ext uri="{FF2B5EF4-FFF2-40B4-BE49-F238E27FC236}">
                  <a16:creationId xmlns:a16="http://schemas.microsoft.com/office/drawing/2014/main" id="{9F3C403F-3326-8C0A-2FFE-B36B9AD5A44E}"/>
                </a:ext>
              </a:extLst>
            </p:cNvPr>
            <p:cNvSpPr/>
            <p:nvPr/>
          </p:nvSpPr>
          <p:spPr>
            <a:xfrm>
              <a:off x="8817815" y="872079"/>
              <a:ext cx="1251534" cy="519218"/>
            </a:xfrm>
            <a:prstGeom prst="roundRect">
              <a:avLst/>
            </a:prstGeom>
            <a:solidFill>
              <a:schemeClr val="accent3">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SAM file</a:t>
              </a:r>
              <a:endParaRPr lang="sr-Latn-RS" dirty="0"/>
            </a:p>
          </p:txBody>
        </p:sp>
        <p:sp>
          <p:nvSpPr>
            <p:cNvPr id="94" name="Pravougaonik: sa zaobljenim uglovima 93">
              <a:extLst>
                <a:ext uri="{FF2B5EF4-FFF2-40B4-BE49-F238E27FC236}">
                  <a16:creationId xmlns:a16="http://schemas.microsoft.com/office/drawing/2014/main" id="{7713EF39-2DFF-8520-B2E2-FF9B8FCA1C2F}"/>
                </a:ext>
              </a:extLst>
            </p:cNvPr>
            <p:cNvSpPr/>
            <p:nvPr/>
          </p:nvSpPr>
          <p:spPr>
            <a:xfrm>
              <a:off x="6871369" y="1580294"/>
              <a:ext cx="1956620" cy="248715"/>
            </a:xfrm>
            <a:prstGeom prst="roundRect">
              <a:avLst/>
            </a:prstGeom>
            <a:solidFill>
              <a:schemeClr val="accent3">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BWA MEM SAM</a:t>
              </a:r>
              <a:endParaRPr lang="sr-Latn-RS" sz="1400" dirty="0"/>
            </a:p>
          </p:txBody>
        </p:sp>
        <p:sp>
          <p:nvSpPr>
            <p:cNvPr id="95" name="Pravougaonik: sa zaobljenim uglovima 94">
              <a:extLst>
                <a:ext uri="{FF2B5EF4-FFF2-40B4-BE49-F238E27FC236}">
                  <a16:creationId xmlns:a16="http://schemas.microsoft.com/office/drawing/2014/main" id="{9A008178-884A-F44B-2253-03D27D936B41}"/>
                </a:ext>
              </a:extLst>
            </p:cNvPr>
            <p:cNvSpPr/>
            <p:nvPr/>
          </p:nvSpPr>
          <p:spPr>
            <a:xfrm>
              <a:off x="9993108" y="1602233"/>
              <a:ext cx="1864496" cy="248715"/>
            </a:xfrm>
            <a:prstGeom prst="roundRect">
              <a:avLst/>
            </a:prstGeom>
            <a:solidFill>
              <a:schemeClr val="accent3">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BOWTIE SAM</a:t>
              </a:r>
              <a:endParaRPr lang="sr-Latn-RS" dirty="0"/>
            </a:p>
          </p:txBody>
        </p:sp>
        <p:sp>
          <p:nvSpPr>
            <p:cNvPr id="98" name="Strelica: nalevo 97">
              <a:extLst>
                <a:ext uri="{FF2B5EF4-FFF2-40B4-BE49-F238E27FC236}">
                  <a16:creationId xmlns:a16="http://schemas.microsoft.com/office/drawing/2014/main" id="{073768BC-8146-BE3A-77D6-CC0FE36C24F7}"/>
                </a:ext>
              </a:extLst>
            </p:cNvPr>
            <p:cNvSpPr/>
            <p:nvPr/>
          </p:nvSpPr>
          <p:spPr>
            <a:xfrm rot="16257702">
              <a:off x="9214141" y="3951120"/>
              <a:ext cx="512888" cy="381528"/>
            </a:xfrm>
            <a:prstGeom prst="leftArrow">
              <a:avLst>
                <a:gd name="adj1" fmla="val 44073"/>
                <a:gd name="adj2" fmla="val 57518"/>
              </a:avLst>
            </a:prstGeom>
            <a:solidFill>
              <a:schemeClr val="accent4"/>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sr-Latn-RS" dirty="0"/>
            </a:p>
          </p:txBody>
        </p:sp>
        <p:pic>
          <p:nvPicPr>
            <p:cNvPr id="100" name="Grafika 99" descr="Bar chart with solid fill">
              <a:extLst>
                <a:ext uri="{FF2B5EF4-FFF2-40B4-BE49-F238E27FC236}">
                  <a16:creationId xmlns:a16="http://schemas.microsoft.com/office/drawing/2014/main" id="{3BC32799-05C1-627F-48EB-FABF7C9F6704}"/>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9013385" y="4411454"/>
              <a:ext cx="914400" cy="914400"/>
            </a:xfrm>
            <a:prstGeom prst="rect">
              <a:avLst/>
            </a:prstGeom>
          </p:spPr>
        </p:pic>
      </p:grpSp>
      <p:sp>
        <p:nvSpPr>
          <p:cNvPr id="3" name="Okvir za tekst 2">
            <a:extLst>
              <a:ext uri="{FF2B5EF4-FFF2-40B4-BE49-F238E27FC236}">
                <a16:creationId xmlns:a16="http://schemas.microsoft.com/office/drawing/2014/main" id="{0F9E15BC-4168-D5AB-B4D2-7C288B7C94F2}"/>
              </a:ext>
            </a:extLst>
          </p:cNvPr>
          <p:cNvSpPr txBox="1"/>
          <p:nvPr/>
        </p:nvSpPr>
        <p:spPr>
          <a:xfrm>
            <a:off x="806620" y="4913258"/>
            <a:ext cx="1643608" cy="461665"/>
          </a:xfrm>
          <a:prstGeom prst="rect">
            <a:avLst/>
          </a:prstGeom>
          <a:noFill/>
        </p:spPr>
        <p:txBody>
          <a:bodyPr wrap="square" rtlCol="0">
            <a:spAutoFit/>
          </a:bodyPr>
          <a:lstStyle/>
          <a:p>
            <a:r>
              <a:rPr lang="en-US" sz="1200" dirty="0"/>
              <a:t>BWA MEM Bundle 0.7.17 on CGC</a:t>
            </a:r>
            <a:endParaRPr lang="sr-Latn-RS" sz="1200" dirty="0"/>
          </a:p>
        </p:txBody>
      </p:sp>
      <p:sp>
        <p:nvSpPr>
          <p:cNvPr id="42" name="Okvir za tekst 41">
            <a:extLst>
              <a:ext uri="{FF2B5EF4-FFF2-40B4-BE49-F238E27FC236}">
                <a16:creationId xmlns:a16="http://schemas.microsoft.com/office/drawing/2014/main" id="{D0ACA26E-2A04-8F97-B0B3-2D7B8573F0B9}"/>
              </a:ext>
            </a:extLst>
          </p:cNvPr>
          <p:cNvSpPr txBox="1"/>
          <p:nvPr/>
        </p:nvSpPr>
        <p:spPr>
          <a:xfrm>
            <a:off x="4926585" y="4886182"/>
            <a:ext cx="1643608" cy="276999"/>
          </a:xfrm>
          <a:prstGeom prst="rect">
            <a:avLst/>
          </a:prstGeom>
          <a:noFill/>
        </p:spPr>
        <p:txBody>
          <a:bodyPr wrap="square" rtlCol="0">
            <a:spAutoFit/>
          </a:bodyPr>
          <a:lstStyle/>
          <a:p>
            <a:r>
              <a:rPr lang="en-US" sz="1200" dirty="0"/>
              <a:t>Bowtie2 on CGC</a:t>
            </a:r>
            <a:endParaRPr lang="sr-Latn-RS" sz="1200" dirty="0"/>
          </a:p>
        </p:txBody>
      </p:sp>
      <p:pic>
        <p:nvPicPr>
          <p:cNvPr id="6" name="Audio 5">
            <a:hlinkClick r:id="" action="ppaction://media"/>
            <a:extLst>
              <a:ext uri="{FF2B5EF4-FFF2-40B4-BE49-F238E27FC236}">
                <a16:creationId xmlns:a16="http://schemas.microsoft.com/office/drawing/2014/main" id="{7B009DAD-FB1F-0D6D-0D2C-EEB6B573AED1}"/>
              </a:ext>
            </a:extLst>
          </p:cNvPr>
          <p:cNvPicPr>
            <a:picLocks noChangeAspect="1"/>
          </p:cNvPicPr>
          <p:nvPr>
            <a:audioFile r:link="rId2"/>
            <p:extLst>
              <p:ext uri="{DAA4B4D4-6D71-4841-9C94-3DE7FCFB9230}">
                <p14:media xmlns:p14="http://schemas.microsoft.com/office/powerpoint/2010/main" r:embed="rId1"/>
              </p:ext>
            </p:extLst>
          </p:nvPr>
        </p:nvPicPr>
        <p:blipFill>
          <a:blip r:embed="rId1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4264033688"/>
      </p:ext>
    </p:extLst>
  </p:cSld>
  <p:clrMapOvr>
    <a:masterClrMapping/>
  </p:clrMapOvr>
  <mc:AlternateContent xmlns:mc="http://schemas.openxmlformats.org/markup-compatibility/2006">
    <mc:Choice xmlns:p14="http://schemas.microsoft.com/office/powerpoint/2010/main" Requires="p14">
      <p:transition spd="slow" p14:dur="2000" advTm="48193"/>
    </mc:Choice>
    <mc:Fallback>
      <p:transition spd="slow" advTm="4819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extLst>
    <p:ext uri="{3A86A75C-4F4B-4683-9AE1-C65F6400EC91}">
      <p14:laserTraceLst xmlns:p14="http://schemas.microsoft.com/office/powerpoint/2010/main">
        <p14:tracePtLst>
          <p14:tracePt t="430" x="6186488" y="174625"/>
          <p14:tracePt t="437" x="5872163" y="414338"/>
          <p14:tracePt t="444" x="5532438" y="679450"/>
          <p14:tracePt t="450" x="5175250" y="995363"/>
          <p14:tracePt t="457" x="4884738" y="1227138"/>
          <p14:tracePt t="465" x="4503738" y="1641475"/>
          <p14:tracePt t="472" x="4138613" y="2047875"/>
          <p14:tracePt t="481" x="3873500" y="2363788"/>
          <p14:tracePt t="486" x="3624263" y="2728913"/>
          <p14:tracePt t="493" x="3359150" y="3076575"/>
          <p14:tracePt t="500" x="3168650" y="3400425"/>
          <p14:tracePt t="507" x="3060700" y="3616325"/>
          <p14:tracePt t="514" x="2960688" y="3905250"/>
          <p14:tracePt t="521" x="2903538" y="4105275"/>
          <p14:tracePt t="531" x="2886075" y="4246563"/>
          <p14:tracePt t="535" x="2886075" y="4362450"/>
          <p14:tracePt t="542" x="2886075" y="4494213"/>
          <p14:tracePt t="549" x="2919413" y="4602163"/>
          <p14:tracePt t="555" x="2960688" y="4694238"/>
          <p14:tracePt t="564" x="3068638" y="4851400"/>
          <p14:tracePt t="570" x="3225800" y="4992688"/>
          <p14:tracePt t="577" x="3384550" y="5067300"/>
          <p14:tracePt t="584" x="3616325" y="5149850"/>
          <p14:tracePt t="591" x="3889375" y="5191125"/>
          <p14:tracePt t="598" x="4205288" y="5207000"/>
          <p14:tracePt t="605" x="4445000" y="5191125"/>
          <p14:tracePt t="614" x="4851400" y="5116513"/>
          <p14:tracePt t="619" x="5200650" y="4992688"/>
          <p14:tracePt t="626" x="5514975" y="4867275"/>
          <p14:tracePt t="633" x="5797550" y="4668838"/>
          <p14:tracePt t="640" x="6062663" y="4437063"/>
          <p14:tracePt t="647" x="6286500" y="4195763"/>
          <p14:tracePt t="654" x="6494463" y="3963988"/>
          <p14:tracePt t="661" x="6667500" y="3681413"/>
          <p14:tracePt t="668" x="6842125" y="3408363"/>
          <p14:tracePt t="675" x="6916738" y="3151188"/>
          <p14:tracePt t="682" x="6967538" y="2927350"/>
          <p14:tracePt t="689" x="6975475" y="2728913"/>
          <p14:tracePt t="697" x="6975475" y="2528888"/>
          <p14:tracePt t="703" x="6975475" y="2371725"/>
          <p14:tracePt t="710" x="6924675" y="2247900"/>
          <p14:tracePt t="717" x="6859588" y="2130425"/>
          <p14:tracePt t="724" x="6734175" y="2006600"/>
          <p14:tracePt t="732" x="6561138" y="1890713"/>
          <p14:tracePt t="738" x="6327775" y="1800225"/>
          <p14:tracePt t="748" x="6088063" y="1766888"/>
          <p14:tracePt t="752" x="5805488" y="1766888"/>
          <p14:tracePt t="759" x="5416550" y="1831975"/>
          <p14:tracePt t="766" x="5100638" y="1957388"/>
          <p14:tracePt t="773" x="4611688" y="2206625"/>
          <p14:tracePt t="780" x="4221163" y="2438400"/>
          <p14:tracePt t="787" x="3906838" y="2654300"/>
          <p14:tracePt t="794" x="3616325" y="2894013"/>
          <p14:tracePt t="801" x="3341688" y="3167063"/>
          <p14:tracePt t="808" x="3143250" y="3400425"/>
          <p14:tracePt t="815" x="3043238" y="3524250"/>
          <p14:tracePt t="822" x="2968625" y="3657600"/>
          <p14:tracePt t="831" x="2935288" y="3756025"/>
          <p14:tracePt t="836" x="2927350" y="3830638"/>
          <p14:tracePt t="843" x="2927350" y="3889375"/>
          <p14:tracePt t="850" x="2968625" y="3971925"/>
          <p14:tracePt t="857" x="3052763" y="4054475"/>
          <p14:tracePt t="864" x="3151188" y="4113213"/>
          <p14:tracePt t="871" x="3359150" y="4195763"/>
          <p14:tracePt t="881" x="3683000" y="4229100"/>
          <p14:tracePt t="885" x="4022725" y="4246563"/>
          <p14:tracePt t="892" x="4495800" y="4171950"/>
          <p14:tracePt t="899" x="5026025" y="4013200"/>
          <p14:tracePt t="906" x="5599113" y="3797300"/>
          <p14:tracePt t="914" x="6088063" y="3549650"/>
          <p14:tracePt t="920" x="6535738" y="3267075"/>
          <p14:tracePt t="927" x="6875463" y="3001963"/>
          <p14:tracePt t="934" x="7132638" y="2736850"/>
          <p14:tracePt t="941" x="7299325" y="2479675"/>
          <p14:tracePt t="948" x="7373938" y="2271713"/>
          <p14:tracePt t="955" x="7415213" y="2032000"/>
          <p14:tracePt t="964" x="7415213" y="1857375"/>
          <p14:tracePt t="969" x="7415213" y="1651000"/>
          <p14:tracePt t="976" x="7340600" y="1450975"/>
          <p14:tracePt t="983" x="7207250" y="1276350"/>
          <p14:tracePt t="990" x="6991350" y="1144588"/>
          <p14:tracePt t="998" x="6726238" y="1052513"/>
          <p14:tracePt t="1004" x="6419850" y="977900"/>
          <p14:tracePt t="1014" x="6162675" y="969963"/>
          <p14:tracePt t="1018" x="5648325" y="995363"/>
          <p14:tracePt t="1026" x="5200650" y="1111250"/>
          <p14:tracePt t="1032" x="4827588" y="1260475"/>
          <p14:tracePt t="1039" x="4411663" y="1500188"/>
          <p14:tracePt t="1047" x="4038600" y="1790700"/>
          <p14:tracePt t="1053" x="3773488" y="2047875"/>
          <p14:tracePt t="1060" x="3541713" y="2312988"/>
          <p14:tracePt t="1068" x="3400425" y="2536825"/>
          <p14:tracePt t="1074" x="3341688" y="2662238"/>
          <p14:tracePt t="1081" x="3284538" y="2827338"/>
          <p14:tracePt t="1089" x="3276600" y="2952750"/>
          <p14:tracePt t="1097" x="3276600" y="3035300"/>
          <p14:tracePt t="1102" x="3325813" y="3109913"/>
          <p14:tracePt t="1109" x="3384550" y="3176588"/>
          <p14:tracePt t="1116" x="3533775" y="3251200"/>
          <p14:tracePt t="1123" x="3706813" y="3300413"/>
          <p14:tracePt t="1131" x="3973513" y="3316288"/>
          <p14:tracePt t="1138" x="4287838" y="3292475"/>
          <p14:tracePt t="1147" x="4686300" y="3184525"/>
          <p14:tracePt t="1151" x="5108575" y="3027363"/>
          <p14:tracePt t="1158" x="5548313" y="2803525"/>
          <p14:tracePt t="1165" x="5946775" y="2513013"/>
          <p14:tracePt t="1172" x="6303963" y="2173288"/>
          <p14:tracePt t="1180" x="6602413" y="1874838"/>
          <p14:tracePt t="1186" x="6859588" y="1584325"/>
          <p14:tracePt t="1193" x="7050088" y="1301750"/>
          <p14:tracePt t="1201" x="7158038" y="1085850"/>
          <p14:tracePt t="1207" x="7240588" y="903288"/>
          <p14:tracePt t="1215" x="7299325" y="730250"/>
          <p14:tracePt t="1221" x="7323138" y="614363"/>
          <p14:tracePt t="1230" x="7323138" y="547688"/>
          <p14:tracePt t="1235" x="7323138" y="488950"/>
          <p14:tracePt t="1242" x="7315200" y="465138"/>
          <p14:tracePt t="1250" x="7307263" y="465138"/>
          <p14:tracePt t="1256" x="7289800" y="465138"/>
          <p14:tracePt t="1264" x="7265988" y="473075"/>
          <p14:tracePt t="1270" x="7199313" y="522288"/>
          <p14:tracePt t="1277" x="7058025" y="622300"/>
          <p14:tracePt t="3438" x="6726238" y="828675"/>
          <p14:tracePt t="3445" x="6394450" y="1028700"/>
          <p14:tracePt t="3452" x="6080125" y="1227138"/>
          <p14:tracePt t="3460" x="5822950" y="1417638"/>
          <p14:tracePt t="3466" x="5573713" y="1584325"/>
          <p14:tracePt t="3472" x="5316538" y="1774825"/>
          <p14:tracePt t="3480" x="5084763" y="1939925"/>
          <p14:tracePt t="3487" x="4910138" y="2073275"/>
          <p14:tracePt t="3496" x="4719638" y="2173288"/>
          <p14:tracePt t="3501" x="4545013" y="2305050"/>
          <p14:tracePt t="3508" x="4454525" y="2379663"/>
          <p14:tracePt t="3515" x="4379913" y="2438400"/>
          <p14:tracePt t="3522" x="4287838" y="2505075"/>
          <p14:tracePt t="3529" x="4238625" y="2536825"/>
          <p14:tracePt t="3536" x="4213225" y="2562225"/>
          <p14:tracePt t="3543" x="4179888" y="2587625"/>
          <p14:tracePt t="3550" x="4164013" y="2595563"/>
          <p14:tracePt t="3564" x="4146550" y="2595563"/>
          <p14:tracePt t="3585" x="4138613" y="2595563"/>
          <p14:tracePt t="3599" x="4138613" y="2587625"/>
          <p14:tracePt t="3904" x="4146550" y="2587625"/>
          <p14:tracePt t="3911" x="4197350" y="2603500"/>
          <p14:tracePt t="3918" x="4254500" y="2636838"/>
          <p14:tracePt t="3925" x="4305300" y="2678113"/>
          <p14:tracePt t="3932" x="4370388" y="2719388"/>
          <p14:tracePt t="3939" x="4429125" y="2770188"/>
          <p14:tracePt t="3946" x="4503738" y="2836863"/>
          <p14:tracePt t="3954" x="4570413" y="2919413"/>
          <p14:tracePt t="3962" x="4645025" y="3017838"/>
          <p14:tracePt t="3967" x="4694238" y="3109913"/>
          <p14:tracePt t="3974" x="4743450" y="3184525"/>
          <p14:tracePt t="3981" x="4760913" y="3267075"/>
          <p14:tracePt t="3988" x="4768850" y="3308350"/>
          <p14:tracePt t="3996" x="4776788" y="3375025"/>
          <p14:tracePt t="4002" x="4794250" y="3416300"/>
          <p14:tracePt t="4009" x="4794250" y="3449638"/>
          <p14:tracePt t="4016" x="4794250" y="3467100"/>
          <p14:tracePt t="4023" x="4786313" y="3490913"/>
          <p14:tracePt t="4030" x="4768850" y="3516313"/>
          <p14:tracePt t="4037" x="4752975" y="3532188"/>
          <p14:tracePt t="4046" x="4735513" y="3549650"/>
          <p14:tracePt t="4052" x="4702175" y="3565525"/>
          <p14:tracePt t="4058" x="4660900" y="3582988"/>
          <p14:tracePt t="4066" x="4611688" y="3590925"/>
          <p14:tracePt t="4073" x="4570413" y="3606800"/>
          <p14:tracePt t="4080" x="4519613" y="3606800"/>
          <p14:tracePt t="4086" x="4478338" y="3606800"/>
          <p14:tracePt t="4096" x="4445000" y="3606800"/>
          <p14:tracePt t="4100" x="4411663" y="3606800"/>
          <p14:tracePt t="4108" x="4395788" y="3606800"/>
          <p14:tracePt t="4115" x="4362450" y="3606800"/>
          <p14:tracePt t="4121" x="4329113" y="3598863"/>
          <p14:tracePt t="4129" x="4295775" y="3582988"/>
          <p14:tracePt t="4135" x="4279900" y="3565525"/>
          <p14:tracePt t="4143" x="4246563" y="3557588"/>
          <p14:tracePt t="4149" x="4213225" y="3532188"/>
          <p14:tracePt t="4157" x="4187825" y="3516313"/>
          <p14:tracePt t="4164" x="4171950" y="3498850"/>
          <p14:tracePt t="4170" x="4154488" y="3490913"/>
          <p14:tracePt t="4180" x="4138613" y="3475038"/>
          <p14:tracePt t="4184" x="4130675" y="3467100"/>
          <p14:tracePt t="4191" x="4122738" y="3457575"/>
          <p14:tracePt t="4198" x="4122738" y="3433763"/>
          <p14:tracePt t="4206" x="4113213" y="3416300"/>
          <p14:tracePt t="4213" x="4113213" y="3382963"/>
          <p14:tracePt t="6093" x="4005263" y="3382963"/>
          <p14:tracePt t="6100" x="3832225" y="3375025"/>
          <p14:tracePt t="6106" x="3657600" y="3375025"/>
          <p14:tracePt t="6113" x="3533775" y="3375025"/>
          <p14:tracePt t="6120" x="3384550" y="3375025"/>
          <p14:tracePt t="6128" x="3259138" y="3375025"/>
          <p14:tracePt t="6135" x="3127375" y="3375025"/>
          <p14:tracePt t="6142" x="2986088" y="3390900"/>
          <p14:tracePt t="6149" x="2860675" y="3424238"/>
          <p14:tracePt t="6156" x="2744788" y="3457575"/>
          <p14:tracePt t="6163" x="2646363" y="3490913"/>
          <p14:tracePt t="6170" x="2579688" y="3498850"/>
          <p14:tracePt t="6178" x="2505075" y="3532188"/>
          <p14:tracePt t="6184" x="2430463" y="3557588"/>
          <p14:tracePt t="6191" x="2379663" y="3565525"/>
          <p14:tracePt t="6198" x="2355850" y="3573463"/>
          <p14:tracePt t="6205" x="2338388" y="3573463"/>
          <p14:tracePt t="6212" x="2322513" y="3573463"/>
          <p14:tracePt t="6219" x="2314575" y="3573463"/>
          <p14:tracePt t="6228" x="2305050" y="3573463"/>
          <p14:tracePt t="6233" x="2297113" y="3573463"/>
          <p14:tracePt t="6240" x="2289175" y="3573463"/>
          <p14:tracePt t="6296" x="2289175" y="3565525"/>
          <p14:tracePt t="6331" x="2289175" y="3557588"/>
          <p14:tracePt t="6346" x="2289175" y="3549650"/>
          <p14:tracePt t="6352" x="2305050" y="3541713"/>
          <p14:tracePt t="6360" x="2322513" y="3524250"/>
          <p14:tracePt t="6366" x="2355850" y="3490913"/>
          <p14:tracePt t="6373" x="2405063" y="3457575"/>
          <p14:tracePt t="6380" x="2446338" y="3441700"/>
          <p14:tracePt t="6387" x="2546350" y="3408363"/>
          <p14:tracePt t="6395" x="2620963" y="3367088"/>
          <p14:tracePt t="6401" x="2695575" y="3341688"/>
          <p14:tracePt t="6408" x="2770188" y="3308350"/>
          <p14:tracePt t="6415" x="2828925" y="3292475"/>
          <p14:tracePt t="6422" x="2927350" y="3284538"/>
          <p14:tracePt t="6429" x="3001963" y="3267075"/>
          <p14:tracePt t="6436" x="3068638" y="3267075"/>
          <p14:tracePt t="6444" x="3117850" y="3259138"/>
          <p14:tracePt t="6450" x="3168650" y="3259138"/>
          <p14:tracePt t="6457" x="3217863" y="3259138"/>
          <p14:tracePt t="6464" x="3259138" y="3259138"/>
          <p14:tracePt t="6471" x="3276600" y="3259138"/>
          <p14:tracePt t="6478" x="3292475" y="3259138"/>
          <p14:tracePt t="6485" x="3317875" y="3259138"/>
          <p14:tracePt t="6494" x="3333750" y="3267075"/>
          <p14:tracePt t="6499" x="3341688" y="3267075"/>
          <p14:tracePt t="6506" x="3359150" y="3275013"/>
          <p14:tracePt t="6513" x="3375025" y="3275013"/>
          <p14:tracePt t="7769" x="3317875" y="3275013"/>
          <p14:tracePt t="7776" x="3259138" y="3275013"/>
          <p14:tracePt t="7783" x="3201988" y="3275013"/>
          <p14:tracePt t="7790" x="3135313" y="3284538"/>
          <p14:tracePt t="7797" x="3060700" y="3284538"/>
          <p14:tracePt t="7804" x="2994025" y="3284538"/>
          <p14:tracePt t="7811" x="2919413" y="3284538"/>
          <p14:tracePt t="7817" x="2852738" y="3284538"/>
          <p14:tracePt t="7825" x="2795588" y="3284538"/>
          <p14:tracePt t="7832" x="2762250" y="3284538"/>
          <p14:tracePt t="7839" x="2736850" y="3284538"/>
          <p14:tracePt t="7846" x="2687638" y="3275013"/>
          <p14:tracePt t="7852" x="2662238" y="3267075"/>
          <p14:tracePt t="7861" x="2628900" y="3259138"/>
          <p14:tracePt t="7876" x="2562225" y="3241675"/>
          <p14:tracePt t="7881" x="2538413" y="3225800"/>
          <p14:tracePt t="7887" x="2505075" y="3225800"/>
          <p14:tracePt t="7895" x="2497138" y="3209925"/>
          <p14:tracePt t="7902" x="2479675" y="3209925"/>
          <p14:tracePt t="7911" x="2463800" y="3209925"/>
          <p14:tracePt t="7915" x="2454275" y="3200400"/>
          <p14:tracePt t="7937" x="2446338" y="3200400"/>
          <p14:tracePt t="7945" x="2446338" y="3192463"/>
          <p14:tracePt t="7972" x="2446338" y="3184525"/>
          <p14:tracePt t="8750" x="2446338" y="3167063"/>
          <p14:tracePt t="8757" x="2446338" y="3135313"/>
          <p14:tracePt t="8764" x="2430463" y="3117850"/>
          <p14:tracePt t="8771" x="2422525" y="3068638"/>
          <p14:tracePt t="8778" x="2413000" y="3027363"/>
          <p14:tracePt t="8784" x="2405063" y="2968625"/>
          <p14:tracePt t="8793" x="2405063" y="2901950"/>
          <p14:tracePt t="8798" x="2405063" y="2844800"/>
          <p14:tracePt t="8806" x="2405063" y="2744788"/>
          <p14:tracePt t="8813" x="2422525" y="2686050"/>
          <p14:tracePt t="8820" x="2446338" y="2587625"/>
          <p14:tracePt t="8827" x="2463800" y="2495550"/>
          <p14:tracePt t="8834" x="2513013" y="2387600"/>
          <p14:tracePt t="8841" x="2571750" y="2271713"/>
          <p14:tracePt t="8847" x="2628900" y="2139950"/>
          <p14:tracePt t="8861" x="2687638" y="2039938"/>
          <p14:tracePt t="8862" x="2754313" y="1965325"/>
          <p14:tracePt t="8869" x="2803525" y="1916113"/>
          <p14:tracePt t="8876" x="2852738" y="1874838"/>
          <p14:tracePt t="8883" x="2903538" y="1831975"/>
          <p14:tracePt t="8889" x="2935288" y="1816100"/>
          <p14:tracePt t="8897" x="2968625" y="1774825"/>
          <p14:tracePt t="8904" x="3009900" y="1757363"/>
          <p14:tracePt t="8911" x="3052763" y="1741488"/>
          <p14:tracePt t="8918" x="3101975" y="1725613"/>
          <p14:tracePt t="8927" x="3176588" y="1700213"/>
          <p14:tracePt t="8932" x="3217863" y="1692275"/>
          <p14:tracePt t="8939" x="3276600" y="1682750"/>
          <p14:tracePt t="8946" x="3317875" y="1682750"/>
          <p14:tracePt t="8953" x="3359150" y="1682750"/>
          <p14:tracePt t="8960" x="3392488" y="1682750"/>
          <p14:tracePt t="8967" x="3425825" y="1682750"/>
          <p14:tracePt t="8974" x="3441700" y="1682750"/>
          <p14:tracePt t="8981" x="3449638" y="1682750"/>
          <p14:tracePt t="8988" x="3467100" y="1692275"/>
          <p14:tracePt t="8995" x="3482975" y="1700213"/>
          <p14:tracePt t="9002" x="3482975" y="1708150"/>
          <p14:tracePt t="9010" x="3492500" y="1708150"/>
          <p14:tracePt t="9016" x="3500438" y="1716088"/>
          <p14:tracePt t="9023" x="3508375" y="1725613"/>
          <p14:tracePt t="9030" x="3516313" y="1733550"/>
          <p14:tracePt t="9037" x="3524250" y="1733550"/>
          <p14:tracePt t="9045" x="3533775" y="1749425"/>
          <p14:tracePt t="9051" x="3541713" y="1757363"/>
          <p14:tracePt t="9061" x="3557588" y="1766888"/>
          <p14:tracePt t="9065" x="3567113" y="1774825"/>
          <p14:tracePt t="10338" x="3616325" y="1741488"/>
          <p14:tracePt t="10345" x="3716338" y="1651000"/>
          <p14:tracePt t="10352" x="3832225" y="1566863"/>
          <p14:tracePt t="10360" x="3963988" y="1492250"/>
          <p14:tracePt t="10366" x="4079875" y="1450975"/>
          <p14:tracePt t="10373" x="4179888" y="1409700"/>
          <p14:tracePt t="10380" x="4254500" y="1376363"/>
          <p14:tracePt t="10387" x="4329113" y="1350963"/>
          <p14:tracePt t="10394" x="4370388" y="1343025"/>
          <p14:tracePt t="10401" x="4403725" y="1335088"/>
          <p14:tracePt t="10410" x="4421188" y="1327150"/>
          <p14:tracePt t="10415" x="4437063" y="1327150"/>
          <p14:tracePt t="10430" x="4445000" y="1327150"/>
          <p14:tracePt t="10436" x="4454525" y="1327150"/>
          <p14:tracePt t="11959" x="4537075" y="1327150"/>
          <p14:tracePt t="11967" x="4635500" y="1327150"/>
          <p14:tracePt t="11975" x="4719638" y="1327150"/>
          <p14:tracePt t="11983" x="4786313" y="1343025"/>
          <p14:tracePt t="11992" x="4851400" y="1360488"/>
          <p14:tracePt t="11999" x="4892675" y="1393825"/>
          <p14:tracePt t="12010" x="4943475" y="1401763"/>
          <p14:tracePt t="12017" x="4967288" y="1417638"/>
          <p14:tracePt t="12025" x="4976813" y="1425575"/>
          <p14:tracePt t="12031" x="4984750" y="1443038"/>
          <p14:tracePt t="12038" x="4992688" y="1450975"/>
          <p14:tracePt t="12045" x="4992688" y="1458913"/>
          <p14:tracePt t="12052" x="5000625" y="1468438"/>
          <p14:tracePt t="12059" x="5000625" y="1476375"/>
          <p14:tracePt t="12066" x="5000625" y="1484313"/>
          <p14:tracePt t="12080" x="5000625" y="1492250"/>
          <p14:tracePt t="12109" x="5000625" y="1500188"/>
          <p14:tracePt t="12740" x="5092700" y="1500188"/>
          <p14:tracePt t="12747" x="5233988" y="1458913"/>
          <p14:tracePt t="12754" x="5383213" y="1443038"/>
          <p14:tracePt t="12761" x="5499100" y="1417638"/>
          <p14:tracePt t="12768" x="5599113" y="1417638"/>
          <p14:tracePt t="12776" x="5689600" y="1417638"/>
          <p14:tracePt t="12782" x="5805488" y="1417638"/>
          <p14:tracePt t="12789" x="5888038" y="1417638"/>
          <p14:tracePt t="12796" x="5988050" y="1425575"/>
          <p14:tracePt t="12803" x="6070600" y="1450975"/>
          <p14:tracePt t="12810" x="6129338" y="1458913"/>
          <p14:tracePt t="12816" x="6178550" y="1492250"/>
          <p14:tracePt t="12825" x="6196013" y="1492250"/>
          <p14:tracePt t="12830" x="6219825" y="1517650"/>
          <p14:tracePt t="12837" x="6245225" y="1543050"/>
          <p14:tracePt t="12845" x="6261100" y="1558925"/>
          <p14:tracePt t="12852" x="6278563" y="1592263"/>
          <p14:tracePt t="12860" x="6303963" y="1633538"/>
          <p14:tracePt t="12876" x="6337300" y="1725613"/>
          <p14:tracePt t="12880" x="6345238" y="1766888"/>
          <p14:tracePt t="12887" x="6353175" y="1800225"/>
          <p14:tracePt t="12894" x="6353175" y="1841500"/>
          <p14:tracePt t="12901" x="6353175" y="1882775"/>
          <p14:tracePt t="12909" x="6353175" y="1916113"/>
          <p14:tracePt t="12915" x="6353175" y="1949450"/>
          <p14:tracePt t="12922" x="6345238" y="1973263"/>
          <p14:tracePt t="12929" x="6337300" y="1990725"/>
          <p14:tracePt t="12936" x="6327775" y="2024063"/>
          <p14:tracePt t="12943" x="6319838" y="2047875"/>
          <p14:tracePt t="12950" x="6303963" y="2073275"/>
          <p14:tracePt t="12958" x="6294438" y="2098675"/>
          <p14:tracePt t="12964" x="6270625" y="2114550"/>
          <p14:tracePt t="12971" x="6245225" y="2139950"/>
          <p14:tracePt t="12978" x="6211888" y="2181225"/>
          <p14:tracePt t="12985" x="6145213" y="2222500"/>
          <p14:tracePt t="12992" x="6062663" y="2238375"/>
          <p14:tracePt t="12999" x="5938838" y="2281238"/>
          <p14:tracePt t="13008" x="5813425" y="2289175"/>
          <p14:tracePt t="13013" x="5697538" y="2297113"/>
          <p14:tracePt t="13020" x="5607050" y="2297113"/>
          <p14:tracePt t="13027" x="5507038" y="2297113"/>
          <p14:tracePt t="13034" x="5391150" y="2289175"/>
          <p14:tracePt t="13042" x="5299075" y="2263775"/>
          <p14:tracePt t="13048" x="5183188" y="2230438"/>
          <p14:tracePt t="13055" x="5092700" y="2197100"/>
          <p14:tracePt t="13062" x="5033963" y="2163763"/>
          <p14:tracePt t="13069" x="4984750" y="2139950"/>
          <p14:tracePt t="13076" x="4967288" y="2114550"/>
          <p14:tracePt t="13083" x="4935538" y="2089150"/>
          <p14:tracePt t="13092" x="4918075" y="2065338"/>
          <p14:tracePt t="13097" x="4892675" y="2039938"/>
          <p14:tracePt t="13104" x="4884738" y="2014538"/>
          <p14:tracePt t="13111" x="4868863" y="1981200"/>
          <p14:tracePt t="13118" x="4860925" y="1939925"/>
          <p14:tracePt t="13126" x="4860925" y="1857375"/>
          <p14:tracePt t="13132" x="4868863" y="1733550"/>
          <p14:tracePt t="13139" x="4892675" y="1592263"/>
          <p14:tracePt t="13146" x="4935538" y="1450975"/>
          <p14:tracePt t="13153" x="4992688" y="1350963"/>
          <p14:tracePt t="13160" x="5051425" y="1268413"/>
          <p14:tracePt t="13167" x="5167313" y="1177925"/>
          <p14:tracePt t="13175" x="5332413" y="1077913"/>
          <p14:tracePt t="13181" x="5491163" y="1003300"/>
          <p14:tracePt t="13188" x="5622925" y="928688"/>
          <p14:tracePt t="13195" x="5738813" y="879475"/>
          <p14:tracePt t="13202" x="5864225" y="846138"/>
          <p14:tracePt t="13210" x="6005513" y="820738"/>
          <p14:tracePt t="13216" x="6103938" y="812800"/>
          <p14:tracePt t="13225" x="6245225" y="812800"/>
          <p14:tracePt t="13230" x="6311900" y="828675"/>
          <p14:tracePt t="13237" x="6361113" y="846138"/>
          <p14:tracePt t="13244" x="6402388" y="879475"/>
          <p14:tracePt t="13251" x="6427788" y="928688"/>
          <p14:tracePt t="13260" x="6461125" y="1003300"/>
          <p14:tracePt t="13265" x="6477000" y="1052513"/>
          <p14:tracePt t="13272" x="6477000" y="1144588"/>
          <p14:tracePt t="13280" x="6477000" y="1268413"/>
          <p14:tracePt t="13287" x="6477000" y="1443038"/>
          <p14:tracePt t="13293" x="6453188" y="1600200"/>
          <p14:tracePt t="13300" x="6411913" y="1790700"/>
          <p14:tracePt t="13308" x="6378575" y="1931988"/>
          <p14:tracePt t="13314" x="6311900" y="2122488"/>
          <p14:tracePt t="13321" x="6245225" y="2247900"/>
          <p14:tracePt t="13329" x="6145213" y="2387600"/>
          <p14:tracePt t="13335" x="5995988" y="2528888"/>
          <p14:tracePt t="13343" x="5880100" y="2595563"/>
          <p14:tracePt t="13349" x="5772150" y="2644775"/>
          <p14:tracePt t="13358" x="5664200" y="2678113"/>
          <p14:tracePt t="13363" x="5548313" y="2678113"/>
          <p14:tracePt t="13370" x="5432425" y="2678113"/>
          <p14:tracePt t="13377" x="5308600" y="2670175"/>
          <p14:tracePt t="13384" x="5175250" y="2628900"/>
          <p14:tracePt t="13392" x="5059363" y="2554288"/>
          <p14:tracePt t="13398" x="5000625" y="2471738"/>
          <p14:tracePt t="13406" x="4951413" y="2355850"/>
          <p14:tracePt t="13412" x="4902200" y="2238375"/>
          <p14:tracePt t="13419" x="4876800" y="2122488"/>
          <p14:tracePt t="13427" x="4868863" y="2039938"/>
          <p14:tracePt t="13433" x="4860925" y="1939925"/>
          <p14:tracePt t="13442" x="4868863" y="1874838"/>
          <p14:tracePt t="13448" x="4892675" y="1782763"/>
          <p14:tracePt t="13454" x="4943475" y="1708150"/>
          <p14:tracePt t="13461" x="5018088" y="1608138"/>
          <p14:tracePt t="13468" x="5108575" y="1517650"/>
          <p14:tracePt t="13476" x="5208588" y="1458913"/>
          <p14:tracePt t="13482" x="5373688" y="1376363"/>
          <p14:tracePt t="13492" x="5524500" y="1335088"/>
          <p14:tracePt t="13496" x="5648325" y="1293813"/>
          <p14:tracePt t="13504" x="5789613" y="1260475"/>
          <p14:tracePt t="13510" x="5946775" y="1252538"/>
          <p14:tracePt t="13517" x="6121400" y="1227138"/>
          <p14:tracePt t="13525" x="6245225" y="1227138"/>
          <p14:tracePt t="13531" x="6345238" y="1252538"/>
          <p14:tracePt t="13539" x="6402388" y="1276350"/>
          <p14:tracePt t="13546" x="6443663" y="1343025"/>
          <p14:tracePt t="13552" x="6494463" y="1443038"/>
          <p14:tracePt t="13560" x="6502400" y="1584325"/>
          <p14:tracePt t="13566" x="6510338" y="1733550"/>
          <p14:tracePt t="13575" x="6510338" y="1882775"/>
          <p14:tracePt t="13580" x="6477000" y="2024063"/>
          <p14:tracePt t="13587" x="6427788" y="2139950"/>
          <p14:tracePt t="13594" x="6361113" y="2255838"/>
          <p14:tracePt t="13602" x="6278563" y="2355850"/>
          <p14:tracePt t="13609" x="6162675" y="2438400"/>
          <p14:tracePt t="13615" x="6013450" y="2513013"/>
          <p14:tracePt t="13625" x="5888038" y="2554288"/>
          <p14:tracePt t="13629" x="5715000" y="2554288"/>
          <p14:tracePt t="13636" x="5607050" y="2536825"/>
          <p14:tracePt t="13644" x="5473700" y="2487613"/>
          <p14:tracePt t="13651" x="5341938" y="2387600"/>
          <p14:tracePt t="13658" x="5192713" y="2263775"/>
          <p14:tracePt t="13665" x="5092700" y="2163763"/>
          <p14:tracePt t="13671" x="5041900" y="2073275"/>
          <p14:tracePt t="13679" x="4992688" y="1981200"/>
          <p14:tracePt t="13686" x="4984750" y="1916113"/>
          <p14:tracePt t="13693" x="4976813" y="1865313"/>
          <p14:tracePt t="13699" x="4976813" y="1824038"/>
          <p14:tracePt t="13708" x="4992688" y="1790700"/>
          <p14:tracePt t="13714" x="5010150" y="1757363"/>
          <p14:tracePt t="13720" x="5051425" y="1716088"/>
          <p14:tracePt t="15156" x="5167313" y="1658938"/>
          <p14:tracePt t="15164" x="5349875" y="1608138"/>
          <p14:tracePt t="15171" x="5491163" y="1558925"/>
          <p14:tracePt t="15177" x="5656263" y="1533525"/>
          <p14:tracePt t="15184" x="5813425" y="1509713"/>
          <p14:tracePt t="15192" x="5946775" y="1509713"/>
          <p14:tracePt t="15198" x="6137275" y="1517650"/>
          <p14:tracePt t="15209" x="6303963" y="1543050"/>
          <p14:tracePt t="15212" x="6427788" y="1558925"/>
          <p14:tracePt t="15220" x="6584950" y="1608138"/>
          <p14:tracePt t="15226" x="6775450" y="1700213"/>
          <p14:tracePt t="15233" x="6967538" y="1800225"/>
          <p14:tracePt t="15242" x="7140575" y="1949450"/>
          <p14:tracePt t="15247" x="7207250" y="2039938"/>
          <p14:tracePt t="15254" x="7299325" y="2139950"/>
          <p14:tracePt t="15261" x="7381875" y="2247900"/>
          <p14:tracePt t="15268" x="7439025" y="2338388"/>
          <p14:tracePt t="15276" x="7480300" y="2413000"/>
          <p14:tracePt t="15283" x="7513638" y="2495550"/>
          <p14:tracePt t="15291" x="7546975" y="2587625"/>
          <p14:tracePt t="15296" x="7556500" y="2695575"/>
          <p14:tracePt t="15303" x="7556500" y="2778125"/>
          <p14:tracePt t="15310" x="7556500" y="2852738"/>
          <p14:tracePt t="15317" x="7546975" y="2935288"/>
          <p14:tracePt t="15325" x="7531100" y="2986088"/>
          <p14:tracePt t="15331" x="7513638" y="3043238"/>
          <p14:tracePt t="15338" x="7497763" y="3076575"/>
          <p14:tracePt t="15345" x="7480300" y="3117850"/>
          <p14:tracePt t="15352" x="7439025" y="3167063"/>
          <p14:tracePt t="15359" x="7423150" y="3192463"/>
          <p14:tracePt t="15366" x="7397750" y="3241675"/>
          <p14:tracePt t="15374" x="7373938" y="3251200"/>
          <p14:tracePt t="15380" x="7348538" y="3292475"/>
          <p14:tracePt t="15387" x="7315200" y="3316288"/>
          <p14:tracePt t="15394" x="7289800" y="3349625"/>
          <p14:tracePt t="15401" x="7240588" y="3367088"/>
          <p14:tracePt t="15409" x="7181850" y="3390900"/>
          <p14:tracePt t="15415" x="7107238" y="3424238"/>
          <p14:tracePt t="15425" x="7008813" y="3441700"/>
          <p14:tracePt t="15429" x="6908800" y="3467100"/>
          <p14:tracePt t="15436" x="6808788" y="3475038"/>
          <p14:tracePt t="15443" x="6726238" y="3490913"/>
          <p14:tracePt t="15450" x="6651625" y="3498850"/>
          <p14:tracePt t="15457" x="6584950" y="3498850"/>
          <p14:tracePt t="15464" x="6510338" y="3508375"/>
          <p14:tracePt t="15471" x="6402388" y="3508375"/>
          <p14:tracePt t="15479" x="6294438" y="3508375"/>
          <p14:tracePt t="15485" x="6178550" y="3508375"/>
          <p14:tracePt t="15492" x="6096000" y="3490913"/>
          <p14:tracePt t="15499" x="6013450" y="3457575"/>
          <p14:tracePt t="15507" x="5946775" y="3441700"/>
          <p14:tracePt t="15513" x="5888038" y="3424238"/>
          <p14:tracePt t="15520" x="5830888" y="3400425"/>
          <p14:tracePt t="15527" x="5772150" y="3375025"/>
          <p14:tracePt t="15534" x="5722938" y="3341688"/>
          <p14:tracePt t="15542" x="5689600" y="3325813"/>
          <p14:tracePt t="15549" x="5664200" y="3300413"/>
          <p14:tracePt t="15557" x="5640388" y="3275013"/>
          <p14:tracePt t="15562" x="5622925" y="3259138"/>
          <p14:tracePt t="15569" x="5614988" y="3251200"/>
          <p14:tracePt t="15576" x="5599113" y="3233738"/>
          <p14:tracePt t="15583" x="5599113" y="3209925"/>
          <p14:tracePt t="15591" x="5599113" y="3200400"/>
          <p14:tracePt t="15598" x="5599113" y="3176588"/>
          <p14:tracePt t="15605" x="5599113" y="3159125"/>
          <p14:tracePt t="15611" x="5599113" y="3151188"/>
          <p14:tracePt t="15618" x="5607050" y="3117850"/>
          <p14:tracePt t="15625" x="5622925" y="3092450"/>
          <p14:tracePt t="15632" x="5648325" y="3051175"/>
          <p14:tracePt t="15640" x="5715000" y="2986088"/>
          <p14:tracePt t="15646" x="5780088" y="2919413"/>
          <p14:tracePt t="15653" x="5872163" y="2860675"/>
          <p14:tracePt t="15660" x="5988050" y="2786063"/>
          <p14:tracePt t="15667" x="6103938" y="2728913"/>
          <p14:tracePt t="15675" x="6229350" y="2686050"/>
          <p14:tracePt t="15681" x="6353175" y="2654300"/>
          <p14:tracePt t="15691" x="6461125" y="2654300"/>
          <p14:tracePt t="15695" x="6543675" y="2654300"/>
          <p14:tracePt t="15703" x="6618288" y="2662238"/>
          <p14:tracePt t="15710" x="6667500" y="2678113"/>
          <p14:tracePt t="15716" x="6710363" y="2695575"/>
          <p14:tracePt t="15724" x="6734175" y="2719388"/>
          <p14:tracePt t="15730" x="6775450" y="2752725"/>
          <p14:tracePt t="15737" x="6792913" y="2794000"/>
          <p14:tracePt t="15744" x="6800850" y="2836863"/>
          <p14:tracePt t="15752" x="6834188" y="2911475"/>
          <p14:tracePt t="15759" x="6834188" y="2976563"/>
          <p14:tracePt t="15766" x="6834188" y="3051175"/>
          <p14:tracePt t="15774" x="6818313" y="3159125"/>
          <p14:tracePt t="15780" x="6792913" y="3284538"/>
          <p14:tracePt t="15786" x="6734175" y="3416300"/>
          <p14:tracePt t="15793" x="6700838" y="3490913"/>
          <p14:tracePt t="15801" x="6659563" y="3549650"/>
          <p14:tracePt t="15808" x="6602413" y="3606800"/>
          <p14:tracePt t="15815" x="6527800" y="3640138"/>
          <p14:tracePt t="15824" x="6453188" y="3665538"/>
          <p14:tracePt t="15829" x="6294438" y="3690938"/>
          <p14:tracePt t="15835" x="6129338" y="3690938"/>
          <p14:tracePt t="15843" x="6037263" y="3690938"/>
          <p14:tracePt t="15850" x="5913438" y="3681413"/>
          <p14:tracePt t="15857" x="5805488" y="3632200"/>
          <p14:tracePt t="15864" x="5697538" y="3598863"/>
          <p14:tracePt t="15871" x="5614988" y="3532188"/>
          <p14:tracePt t="15877" x="5532438" y="3467100"/>
          <p14:tracePt t="15885" x="5465763" y="3375025"/>
          <p14:tracePt t="15892" x="5448300" y="3275013"/>
          <p14:tracePt t="15898" x="5416550" y="3176588"/>
          <p14:tracePt t="15907" x="5399088" y="3092450"/>
          <p14:tracePt t="15913" x="5399088" y="3009900"/>
          <p14:tracePt t="15920" x="5407025" y="2911475"/>
          <p14:tracePt t="15927" x="5440363" y="2811463"/>
          <p14:tracePt t="15934" x="5473700" y="2695575"/>
          <p14:tracePt t="15941" x="5532438" y="2570163"/>
          <p14:tracePt t="15947" x="5599113" y="2487613"/>
          <p14:tracePt t="15957" x="5715000" y="2379663"/>
          <p14:tracePt t="15962" x="5822950" y="2312988"/>
          <p14:tracePt t="15969" x="5897563" y="2271713"/>
          <p14:tracePt t="15976" x="6013450" y="2214563"/>
          <p14:tracePt t="15983" x="6137275" y="2155825"/>
          <p14:tracePt t="15991" x="6278563" y="2130425"/>
          <p14:tracePt t="15997" x="6469063" y="2114550"/>
          <p14:tracePt t="16004" x="6569075" y="2114550"/>
          <p14:tracePt t="16011" x="6692900" y="2130425"/>
          <p14:tracePt t="16018" x="6784975" y="2163763"/>
          <p14:tracePt t="16025" x="6867525" y="2222500"/>
          <p14:tracePt t="16032" x="6942138" y="2271713"/>
          <p14:tracePt t="16041" x="6999288" y="2338388"/>
          <p14:tracePt t="16056" x="7091363" y="2579688"/>
          <p14:tracePt t="16060" x="7099300" y="2719388"/>
          <p14:tracePt t="16067" x="7099300" y="2901950"/>
          <p14:tracePt t="16075" x="7073900" y="3068638"/>
          <p14:tracePt t="16081" x="7024688" y="3217863"/>
          <p14:tracePt t="16090" x="6942138" y="3375025"/>
          <p14:tracePt t="16095" x="6850063" y="3541713"/>
          <p14:tracePt t="16102" x="6710363" y="3698875"/>
          <p14:tracePt t="16109" x="6643688" y="3748088"/>
          <p14:tracePt t="16116" x="6527800" y="3806825"/>
          <p14:tracePt t="16124" x="6369050" y="3848100"/>
          <p14:tracePt t="16130" x="6162675" y="3856038"/>
          <p14:tracePt t="16137" x="6021388" y="3856038"/>
          <p14:tracePt t="16144" x="5897563" y="3848100"/>
          <p14:tracePt t="16151" x="5797550" y="3822700"/>
          <p14:tracePt t="16159" x="5697538" y="3765550"/>
          <p14:tracePt t="16165" x="5581650" y="3681413"/>
          <p14:tracePt t="16173" x="5491163" y="3582988"/>
          <p14:tracePt t="16179" x="5432425" y="3475038"/>
          <p14:tracePt t="16186" x="5391150" y="3375025"/>
          <p14:tracePt t="16193" x="5373688" y="3292475"/>
          <p14:tracePt t="16200" x="5365750" y="3233738"/>
          <p14:tracePt t="16208" x="5365750" y="3176588"/>
          <p14:tracePt t="16214" x="5373688" y="3117850"/>
          <p14:tracePt t="16221" x="5407025" y="3068638"/>
          <p14:tracePt t="16228" x="5448300" y="2994025"/>
          <p14:tracePt t="16235" x="5499100" y="2943225"/>
          <p14:tracePt t="16242" x="5556250" y="2878138"/>
          <p14:tracePt t="16249" x="5607050" y="2844800"/>
          <p14:tracePt t="16257" x="5681663" y="2786063"/>
          <p14:tracePt t="16263" x="5738813" y="2752725"/>
          <p14:tracePt t="16270" x="5805488" y="2728913"/>
          <p14:tracePt t="16277" x="5888038" y="2695575"/>
          <p14:tracePt t="16285" x="5995988" y="2695575"/>
          <p14:tracePt t="16292" x="6070600" y="2695575"/>
          <p14:tracePt t="19776" x="6162675" y="2760663"/>
          <p14:tracePt t="19783" x="6253163" y="2827338"/>
          <p14:tracePt t="19790" x="6319838" y="2911475"/>
          <p14:tracePt t="19797" x="6369050" y="2994025"/>
          <p14:tracePt t="19805" x="6427788" y="3084513"/>
          <p14:tracePt t="19811" x="6461125" y="3159125"/>
          <p14:tracePt t="19818" x="6494463" y="3259138"/>
          <p14:tracePt t="19825" x="6510338" y="3333750"/>
          <p14:tracePt t="19832" x="6527800" y="3390900"/>
          <p14:tracePt t="19839" x="6527800" y="3490913"/>
          <p14:tracePt t="19846" x="6494463" y="3590925"/>
          <p14:tracePt t="19855" x="6477000" y="3690938"/>
          <p14:tracePt t="19873" x="6345238" y="3938588"/>
          <p14:tracePt t="19874" x="6237288" y="4038600"/>
          <p14:tracePt t="19881" x="6121400" y="4121150"/>
          <p14:tracePt t="19888" x="6005513" y="4171950"/>
          <p14:tracePt t="19895" x="5897563" y="4203700"/>
          <p14:tracePt t="19903" x="5730875" y="4254500"/>
          <p14:tracePt t="19909" x="5589588" y="4278313"/>
          <p14:tracePt t="19916" x="5440363" y="4287838"/>
          <p14:tracePt t="19923" x="5316538" y="4311650"/>
          <p14:tracePt t="19930" x="5208588" y="4311650"/>
          <p14:tracePt t="19939" x="5126038" y="4311650"/>
          <p14:tracePt t="19944" x="5026025" y="4295775"/>
          <p14:tracePt t="19951" x="4951413" y="4262438"/>
          <p14:tracePt t="19958" x="4910138" y="4237038"/>
          <p14:tracePt t="19965" x="4876800" y="4187825"/>
          <p14:tracePt t="19972" x="4835525" y="4129088"/>
          <p14:tracePt t="19979" x="4810125" y="4038600"/>
          <p14:tracePt t="19986" x="4810125" y="3956050"/>
          <p14:tracePt t="19993" x="4827588" y="3856038"/>
          <p14:tracePt t="20000" x="4860925" y="3756025"/>
          <p14:tracePt t="20007" x="4910138" y="3665538"/>
          <p14:tracePt t="20014" x="4967288" y="3590925"/>
          <p14:tracePt t="20022" x="5033963" y="3524250"/>
          <p14:tracePt t="20028" x="5108575" y="3449638"/>
          <p14:tracePt t="20035" x="5267325" y="3333750"/>
          <p14:tracePt t="20042" x="5432425" y="3233738"/>
          <p14:tracePt t="20049" x="5589588" y="3167063"/>
          <p14:tracePt t="20056" x="5715000" y="3135313"/>
          <p14:tracePt t="20063" x="5838825" y="3109913"/>
          <p14:tracePt t="20072" x="5946775" y="3109913"/>
          <p14:tracePt t="20077" x="6062663" y="3109913"/>
          <p14:tracePt t="20084" x="6145213" y="3151188"/>
          <p14:tracePt t="20091" x="6219825" y="3167063"/>
          <p14:tracePt t="20098" x="6294438" y="3233738"/>
          <p14:tracePt t="20106" x="6353175" y="3300413"/>
          <p14:tracePt t="20112" x="6369050" y="3359150"/>
          <p14:tracePt t="20119" x="6394450" y="3416300"/>
          <p14:tracePt t="20126" x="6402388" y="3467100"/>
          <p14:tracePt t="20133" x="6386513" y="3549650"/>
          <p14:tracePt t="20140" x="6369050" y="3598863"/>
          <p14:tracePt t="20147" x="6345238" y="3640138"/>
          <p14:tracePt t="20156" x="6319838" y="3690938"/>
          <p14:tracePt t="20161" x="6286500" y="3714750"/>
          <p14:tracePt t="20169" x="6245225" y="3748088"/>
          <p14:tracePt t="20175" x="6211888" y="3765550"/>
          <p14:tracePt t="20182" x="6178550" y="3773488"/>
          <p14:tracePt t="20190" x="6170613" y="3773488"/>
          <p14:tracePt t="20196" x="6129338" y="3773488"/>
          <p14:tracePt t="20205" x="6096000" y="3773488"/>
          <p14:tracePt t="20533" x="5930900" y="3840163"/>
          <p14:tracePt t="20540" x="5540375" y="3930650"/>
          <p14:tracePt t="20547" x="5216525" y="3989388"/>
          <p14:tracePt t="20556" x="4860925" y="4038600"/>
          <p14:tracePt t="20560" x="4445000" y="4113213"/>
          <p14:tracePt t="20568" x="4038600" y="4171950"/>
          <p14:tracePt t="20575" x="3657600" y="4246563"/>
          <p14:tracePt t="20582" x="3300413" y="4311650"/>
          <p14:tracePt t="20589" x="2994025" y="4378325"/>
          <p14:tracePt t="20595" x="2720975" y="4427538"/>
          <p14:tracePt t="20603" x="2471738" y="4494213"/>
          <p14:tracePt t="20609" x="2247900" y="4535488"/>
          <p14:tracePt t="20617" x="2098675" y="4545013"/>
          <p14:tracePt t="20624" x="2032000" y="4560888"/>
          <p14:tracePt t="20631" x="1931988" y="4560888"/>
          <p14:tracePt t="20639" x="1874838" y="4560888"/>
          <p14:tracePt t="20645" x="1824038" y="4527550"/>
          <p14:tracePt t="20651" x="1800225" y="4502150"/>
          <p14:tracePt t="20659" x="1782763" y="4452938"/>
          <p14:tracePt t="20666" x="1774825" y="4395788"/>
          <p14:tracePt t="20673" x="1774825" y="4337050"/>
          <p14:tracePt t="20680" x="1800225" y="4254500"/>
          <p14:tracePt t="20688" x="1866900" y="4138613"/>
          <p14:tracePt t="20693" x="1941513" y="4005263"/>
          <p14:tracePt t="20701" x="2057400" y="3856038"/>
          <p14:tracePt t="20708" x="2139950" y="3765550"/>
          <p14:tracePt t="20715" x="2305050" y="3632200"/>
          <p14:tracePt t="20722" x="2422525" y="3549650"/>
          <p14:tracePt t="20729" x="2587625" y="3457575"/>
          <p14:tracePt t="20736" x="2778125" y="3367088"/>
          <p14:tracePt t="20742" x="2960688" y="3284538"/>
          <p14:tracePt t="20750" x="3160713" y="3225800"/>
          <p14:tracePt t="20757" x="3351213" y="3184525"/>
          <p14:tracePt t="20764" x="3557588" y="3176588"/>
          <p14:tracePt t="20772" x="3724275" y="3176588"/>
          <p14:tracePt t="20778" x="3873500" y="3217863"/>
          <p14:tracePt t="20785" x="4022725" y="3267075"/>
          <p14:tracePt t="20792" x="4213225" y="3367088"/>
          <p14:tracePt t="20799" x="4346575" y="3441700"/>
          <p14:tracePt t="20806" x="4445000" y="3532188"/>
          <p14:tracePt t="20813" x="4529138" y="3648075"/>
          <p14:tracePt t="20821" x="4611688" y="3765550"/>
          <p14:tracePt t="20827" x="4668838" y="3881438"/>
          <p14:tracePt t="20834" x="4752975" y="4013200"/>
          <p14:tracePt t="20841" x="4802188" y="4129088"/>
          <p14:tracePt t="20848" x="4835525" y="4270375"/>
          <p14:tracePt t="20856" x="4851400" y="4419600"/>
          <p14:tracePt t="20862" x="4843463" y="4594225"/>
          <p14:tracePt t="20869" x="4802188" y="4810125"/>
          <p14:tracePt t="20876" x="4727575" y="5041900"/>
          <p14:tracePt t="20883" x="4627563" y="5273675"/>
          <p14:tracePt t="20890" x="4519613" y="5489575"/>
          <p14:tracePt t="20897" x="4411663" y="5638800"/>
          <p14:tracePt t="20906" x="4305300" y="5762625"/>
          <p14:tracePt t="20911" x="4138613" y="5862638"/>
          <p14:tracePt t="20918" x="3981450" y="5921375"/>
          <p14:tracePt t="20925" x="3814763" y="5962650"/>
          <p14:tracePt t="20932" x="3598863" y="6003925"/>
          <p14:tracePt t="20939" x="3425825" y="6003925"/>
          <p14:tracePt t="20946" x="3192463" y="6003925"/>
          <p14:tracePt t="20955" x="3009900" y="5970588"/>
          <p14:tracePt t="20960" x="2770188" y="5880100"/>
          <p14:tracePt t="20967" x="2579688" y="5780088"/>
          <p14:tracePt t="20974" x="2454275" y="5664200"/>
          <p14:tracePt t="20981" x="2314575" y="5507038"/>
          <p14:tracePt t="20988" x="2214563" y="5340350"/>
          <p14:tracePt t="20995" x="2147888" y="5165725"/>
          <p14:tracePt t="21002" x="2114550" y="5026025"/>
          <p14:tracePt t="21009" x="2114550" y="4859338"/>
          <p14:tracePt t="21016" x="2132013" y="4694238"/>
          <p14:tracePt t="21023" x="2165350" y="4527550"/>
          <p14:tracePt t="21030" x="2305050" y="4262438"/>
          <p14:tracePt t="21038" x="2463800" y="4030663"/>
          <p14:tracePt t="21044" x="2595563" y="3897313"/>
          <p14:tracePt t="21051" x="2728913" y="3765550"/>
          <p14:tracePt t="21058" x="2860675" y="3648075"/>
          <p14:tracePt t="21065" x="3109913" y="3498850"/>
          <p14:tracePt t="21072" x="3317875" y="3433763"/>
          <p14:tracePt t="21079" x="3441700" y="3382963"/>
          <p14:tracePt t="21089" x="3598863" y="3349625"/>
          <p14:tracePt t="21093" x="3748088" y="3333750"/>
          <p14:tracePt t="21100" x="3889375" y="3333750"/>
          <p14:tracePt t="21107" x="4030663" y="3341688"/>
          <p14:tracePt t="21114" x="4154488" y="3359150"/>
          <p14:tracePt t="21122" x="4238625" y="3408363"/>
          <p14:tracePt t="21128" x="4305300" y="3457575"/>
          <p14:tracePt t="21135" x="4346575" y="3532188"/>
          <p14:tracePt t="21142" x="4395788" y="3624263"/>
          <p14:tracePt t="21149" x="4411663" y="3732213"/>
          <p14:tracePt t="21156" x="4429125" y="3856038"/>
          <p14:tracePt t="21163" x="4403725" y="4054475"/>
          <p14:tracePt t="21172" x="4387850" y="4213225"/>
          <p14:tracePt t="21177" x="4321175" y="4460875"/>
          <p14:tracePt t="21184" x="4221163" y="4751388"/>
          <p14:tracePt t="21191" x="4130675" y="4933950"/>
          <p14:tracePt t="21198" x="4048125" y="5075238"/>
          <p14:tracePt t="21206" x="3914775" y="5207000"/>
          <p14:tracePt t="21212" x="3757613" y="5348288"/>
          <p14:tracePt t="21221" x="3582988" y="5464175"/>
          <p14:tracePt t="21226" x="3467100" y="5530850"/>
          <p14:tracePt t="21234" x="3267075" y="5605463"/>
          <p14:tracePt t="21240" x="3060700" y="5613400"/>
          <p14:tracePt t="21247" x="2870200" y="5597525"/>
          <p14:tracePt t="21255" x="2728913" y="5548313"/>
          <p14:tracePt t="21261" x="2571750" y="5464175"/>
          <p14:tracePt t="21268" x="2471738" y="5373688"/>
          <p14:tracePt t="21275" x="2355850" y="5216525"/>
          <p14:tracePt t="21282" x="2297113" y="5091113"/>
          <p14:tracePt t="21289" x="2263775" y="4967288"/>
          <p14:tracePt t="21296" x="2247900" y="4810125"/>
          <p14:tracePt t="21305" x="2273300" y="4635500"/>
          <p14:tracePt t="21310" x="2322513" y="4437063"/>
          <p14:tracePt t="21317" x="2413000" y="4254500"/>
          <p14:tracePt t="21324" x="2520950" y="4079875"/>
          <p14:tracePt t="21331" x="2636838" y="3956050"/>
          <p14:tracePt t="21339" x="2786063" y="3773488"/>
          <p14:tracePt t="21345" x="2935288" y="3673475"/>
          <p14:tracePt t="21356" x="3127375" y="3549650"/>
          <p14:tracePt t="21359" x="3284538" y="3482975"/>
          <p14:tracePt t="21366" x="3425825" y="3449638"/>
          <p14:tracePt t="21373" x="3533775" y="3416300"/>
          <p14:tracePt t="21380" x="3706813" y="3408363"/>
          <p14:tracePt t="21388" x="3840163" y="3408363"/>
          <p14:tracePt t="21394" x="3973513" y="3416300"/>
          <p14:tracePt t="21401" x="4056063" y="3449638"/>
          <p14:tracePt t="21408" x="4130675" y="3508375"/>
          <p14:tracePt t="21415" x="4187825" y="3573463"/>
          <p14:tracePt t="21423" x="4221163" y="3657600"/>
          <p14:tracePt t="21429" x="4229100" y="3765550"/>
          <p14:tracePt t="21438" x="4229100" y="3938588"/>
          <p14:tracePt t="21444" x="4179888" y="4162425"/>
          <p14:tracePt t="21450" x="4138613" y="4378325"/>
          <p14:tracePt t="21457" x="4071938" y="4627563"/>
          <p14:tracePt t="21464" x="3956050" y="4918075"/>
          <p14:tracePt t="21472" x="3822700" y="5191125"/>
          <p14:tracePt t="21478" x="3698875" y="5340350"/>
          <p14:tracePt t="21486" x="3549650" y="5522913"/>
          <p14:tracePt t="21492" x="3333750" y="5697538"/>
          <p14:tracePt t="21499" x="3235325" y="5780088"/>
          <p14:tracePt t="21507" x="3109913" y="5821363"/>
          <p14:tracePt t="21513" x="2952750" y="5837238"/>
          <p14:tracePt t="21521" x="2786063" y="5829300"/>
          <p14:tracePt t="21527" x="2654300" y="5795963"/>
          <p14:tracePt t="21534" x="2520950" y="5713413"/>
          <p14:tracePt t="21542" x="2438400" y="5605463"/>
          <p14:tracePt t="21549" x="2371725" y="5507038"/>
          <p14:tracePt t="21556" x="2330450" y="5381625"/>
          <p14:tracePt t="21562" x="2314575" y="5240338"/>
          <p14:tracePt t="21570" x="2322513" y="5091113"/>
          <p14:tracePt t="21576" x="2338388" y="4967288"/>
          <p14:tracePt t="21583" x="2422525" y="4776788"/>
          <p14:tracePt t="21591" x="2505075" y="4619625"/>
          <p14:tracePt t="21598" x="2620963" y="4486275"/>
          <p14:tracePt t="21605" x="2762250" y="4378325"/>
          <p14:tracePt t="21611" x="2960688" y="4246563"/>
          <p14:tracePt t="21619" x="3143250" y="4162425"/>
          <p14:tracePt t="21625" x="3259138" y="4105275"/>
          <p14:tracePt t="21632" x="3449638" y="4038600"/>
          <p14:tracePt t="21640" x="3608388" y="4013200"/>
          <p14:tracePt t="21647" x="3748088" y="3997325"/>
          <p14:tracePt t="21655" x="3865563" y="3997325"/>
          <p14:tracePt t="21660" x="3963988" y="4005263"/>
          <p14:tracePt t="21668" x="4038600" y="4046538"/>
          <p14:tracePt t="21674" x="4089400" y="4097338"/>
          <p14:tracePt t="21681" x="4113213" y="4146550"/>
          <p14:tracePt t="21689" x="4122738" y="4203700"/>
          <p14:tracePt t="21696" x="4122738" y="4337050"/>
          <p14:tracePt t="21705" x="4089400" y="4494213"/>
          <p14:tracePt t="21710" x="4038600" y="4694238"/>
          <p14:tracePt t="21716" x="3948113" y="4908550"/>
          <p14:tracePt t="21724" x="3840163" y="5116513"/>
          <p14:tracePt t="21730" x="3732213" y="5224463"/>
          <p14:tracePt t="21739" x="3549650" y="5381625"/>
          <p14:tracePt t="21745" x="3375025" y="5514975"/>
          <p14:tracePt t="21753" x="3209925" y="5605463"/>
          <p14:tracePt t="21759" x="3052763" y="5688013"/>
          <p14:tracePt t="21765" x="2860675" y="5730875"/>
          <p14:tracePt t="21773" x="2679700" y="5738813"/>
          <p14:tracePt t="21780" x="2497138" y="5721350"/>
          <p14:tracePt t="21788" x="2405063" y="5664200"/>
          <p14:tracePt t="21794" x="2305050" y="5589588"/>
          <p14:tracePt t="21801" x="2222500" y="5481638"/>
          <p14:tracePt t="21808" x="2165350" y="5365750"/>
          <p14:tracePt t="21815" x="2132013" y="5257800"/>
          <p14:tracePt t="21822" x="2132013" y="5116513"/>
          <p14:tracePt t="21829" x="2155825" y="4959350"/>
          <p14:tracePt t="21838" x="2206625" y="4833938"/>
          <p14:tracePt t="21843" x="2289175" y="4702175"/>
          <p14:tracePt t="21850" x="2405063" y="4568825"/>
          <p14:tracePt t="21871" x="2903538" y="4270375"/>
          <p14:tracePt t="21878" x="3117850" y="4179888"/>
          <p14:tracePt t="21884" x="3317875" y="4121150"/>
          <p14:tracePt t="21892" x="3441700" y="4113213"/>
          <p14:tracePt t="21899" x="3575050" y="4113213"/>
          <p14:tracePt t="21906" x="3732213" y="4138613"/>
          <p14:tracePt t="21913" x="3840163" y="4171950"/>
          <p14:tracePt t="21922" x="3914775" y="4229100"/>
          <p14:tracePt t="21927" x="3956050" y="4278313"/>
          <p14:tracePt t="21934" x="3997325" y="4352925"/>
          <p14:tracePt t="21941" x="4005263" y="4452938"/>
          <p14:tracePt t="21947" x="4005263" y="4576763"/>
          <p14:tracePt t="21956" x="3989388" y="4710113"/>
          <p14:tracePt t="21962" x="3956050" y="4851400"/>
          <p14:tracePt t="21972" x="3922713" y="4926013"/>
          <p14:tracePt t="21976" x="3873500" y="4975225"/>
          <p14:tracePt t="21983" x="3822700" y="5016500"/>
          <p14:tracePt t="21990" x="3765550" y="5049838"/>
          <p14:tracePt t="23197" x="4056063" y="4818063"/>
          <p14:tracePt t="23206" x="4560888" y="4502150"/>
          <p14:tracePt t="23213" x="5084763" y="4254500"/>
          <p14:tracePt t="23223" x="5581650" y="4113213"/>
          <p14:tracePt t="23230" x="5830888" y="4064000"/>
          <p14:tracePt t="23238" x="6154738" y="4013200"/>
          <p14:tracePt t="23244" x="6477000" y="3997325"/>
          <p14:tracePt t="23251" x="6677025" y="3979863"/>
          <p14:tracePt t="23258" x="6942138" y="3989388"/>
          <p14:tracePt t="23265" x="7150100" y="4005263"/>
          <p14:tracePt t="23272" x="7340600" y="4046538"/>
          <p14:tracePt t="23279" x="7480300" y="4079875"/>
          <p14:tracePt t="23287" x="7588250" y="4129088"/>
          <p14:tracePt t="23293" x="7680325" y="4171950"/>
          <p14:tracePt t="23300" x="7737475" y="4203700"/>
          <p14:tracePt t="23307" x="7762875" y="4229100"/>
          <p14:tracePt t="23314" x="7804150" y="4254500"/>
          <p14:tracePt t="23322" x="7812088" y="4262438"/>
          <p14:tracePt t="23338" x="7812088" y="4278313"/>
          <p14:tracePt t="23356" x="7812088" y="4287838"/>
          <p14:tracePt t="23377" x="7812088" y="4295775"/>
          <p14:tracePt t="23391" x="7796213" y="4303713"/>
          <p14:tracePt t="23406" x="7780338" y="4303713"/>
          <p14:tracePt t="23413" x="7770813" y="4303713"/>
          <p14:tracePt t="24240" x="7597775" y="4362450"/>
          <p14:tracePt t="24247" x="7289800" y="4427538"/>
          <p14:tracePt t="24254" x="6924675" y="4535488"/>
          <p14:tracePt t="24261" x="6592888" y="4602163"/>
          <p14:tracePt t="24271" x="6270625" y="4660900"/>
          <p14:tracePt t="24276" x="5962650" y="4727575"/>
          <p14:tracePt t="24282" x="5681663" y="4743450"/>
          <p14:tracePt t="24289" x="5416550" y="4759325"/>
          <p14:tracePt t="24296" x="5267325" y="4759325"/>
          <p14:tracePt t="24304" x="5018088" y="4759325"/>
          <p14:tracePt t="24310" x="4860925" y="4751388"/>
          <p14:tracePt t="24318" x="4727575" y="4743450"/>
          <p14:tracePt t="24324" x="4603750" y="4727575"/>
          <p14:tracePt t="24331" x="4486275" y="4718050"/>
          <p14:tracePt t="24338" x="4362450" y="4684713"/>
          <p14:tracePt t="24345" x="4287838" y="4651375"/>
          <p14:tracePt t="24353" x="4246563" y="4635500"/>
          <p14:tracePt t="24359" x="4179888" y="4602163"/>
          <p14:tracePt t="24366" x="4154488" y="4586288"/>
          <p14:tracePt t="24373" x="4138613" y="4576763"/>
          <p14:tracePt t="24380" x="4113213" y="4560888"/>
          <p14:tracePt t="24388" x="4097338" y="4560888"/>
          <p14:tracePt t="24394" x="4079875" y="4552950"/>
          <p14:tracePt t="24403" x="4079875" y="4535488"/>
          <p14:tracePt t="24408" x="4071938" y="4527550"/>
          <p14:tracePt t="24415" x="4064000" y="4527550"/>
          <p14:tracePt t="24422" x="4056063" y="4527550"/>
          <p14:tracePt t="24429" x="4056063" y="4519613"/>
          <p14:tracePt t="24886" x="3740150" y="4610100"/>
          <p14:tracePt t="24894" x="3317875" y="4768850"/>
          <p14:tracePt t="24902" x="2935288" y="4918075"/>
          <p14:tracePt t="24910" x="2636838" y="5100638"/>
          <p14:tracePt t="24920" x="2305050" y="5257800"/>
          <p14:tracePt t="24928" x="2057400" y="5432425"/>
          <p14:tracePt t="24937" x="1949450" y="5514975"/>
          <p14:tracePt t="24942" x="1849438" y="5581650"/>
          <p14:tracePt t="24949" x="1774825" y="5646738"/>
          <p14:tracePt t="24956" x="1700213" y="5688013"/>
          <p14:tracePt t="24963" x="1633538" y="5762625"/>
          <p14:tracePt t="24971" x="1550988" y="5821363"/>
          <p14:tracePt t="24977" x="1517650" y="5870575"/>
          <p14:tracePt t="24984" x="1492250" y="5895975"/>
          <p14:tracePt t="24991" x="1476375" y="5921375"/>
          <p14:tracePt t="24998" x="1476375" y="5929313"/>
          <p14:tracePt t="25005" x="1468438" y="5937250"/>
          <p14:tracePt t="25012" x="1468438" y="5945188"/>
          <p14:tracePt t="25020" x="1460500" y="5945188"/>
          <p14:tracePt t="25040" x="1460500" y="5954713"/>
          <p14:tracePt t="25047" x="1460500" y="5962650"/>
          <p14:tracePt t="25089" x="1460500" y="5970588"/>
          <p14:tracePt t="25152" x="1468438" y="5970588"/>
          <p14:tracePt t="25682" x="1492250" y="5870575"/>
          <p14:tracePt t="25689" x="1543050" y="5746750"/>
          <p14:tracePt t="25696" x="1617663" y="5572125"/>
          <p14:tracePt t="25704" x="1674813" y="5456238"/>
          <p14:tracePt t="25710" x="1733550" y="5332413"/>
          <p14:tracePt t="25717" x="1800225" y="5257800"/>
          <p14:tracePt t="25724" x="1841500" y="5207000"/>
          <p14:tracePt t="25730" x="1890713" y="5165725"/>
          <p14:tracePt t="25738" x="1941513" y="5132388"/>
          <p14:tracePt t="25744" x="1973263" y="5108575"/>
          <p14:tracePt t="25753" x="2047875" y="5091113"/>
          <p14:tracePt t="25759" x="2106613" y="5067300"/>
          <p14:tracePt t="25766" x="2165350" y="5049838"/>
          <p14:tracePt t="25773" x="2247900" y="5041900"/>
          <p14:tracePt t="25780" x="2338388" y="5026025"/>
          <p14:tracePt t="25787" x="2379663" y="5026025"/>
          <p14:tracePt t="25793" x="2430463" y="5026025"/>
          <p14:tracePt t="25803" x="2479675" y="5041900"/>
          <p14:tracePt t="25808" x="2505075" y="5041900"/>
          <p14:tracePt t="25815" x="2520950" y="5049838"/>
          <p14:tracePt t="25822" x="2538413" y="5057775"/>
          <p14:tracePt t="25829" x="2554288" y="5075238"/>
          <p14:tracePt t="26509" x="2679700" y="5049838"/>
          <p14:tracePt t="26515" x="2852738" y="5026025"/>
          <p14:tracePt t="26522" x="3027363" y="5016500"/>
          <p14:tracePt t="26530" x="3151188" y="5016500"/>
          <p14:tracePt t="26537" x="3292475" y="5016500"/>
          <p14:tracePt t="26544" x="3408363" y="5049838"/>
          <p14:tracePt t="26553" x="3516313" y="5075238"/>
          <p14:tracePt t="26557" x="3608388" y="5108575"/>
          <p14:tracePt t="26564" x="3732213" y="5149850"/>
          <p14:tracePt t="26572" x="3822700" y="5207000"/>
          <p14:tracePt t="26579" x="3873500" y="5249863"/>
          <p14:tracePt t="26586" x="3898900" y="5299075"/>
          <p14:tracePt t="26592" x="3940175" y="5332413"/>
          <p14:tracePt t="26599" x="3956050" y="5381625"/>
          <p14:tracePt t="26606" x="3973513" y="5440363"/>
          <p14:tracePt t="26613" x="3997325" y="5530850"/>
          <p14:tracePt t="26621" x="3997325" y="5622925"/>
          <p14:tracePt t="26627" x="3997325" y="5738813"/>
          <p14:tracePt t="26636" x="3997325" y="5862638"/>
          <p14:tracePt t="26641" x="3973513" y="5962650"/>
          <p14:tracePt t="26648" x="3930650" y="6037263"/>
          <p14:tracePt t="26655" x="3889375" y="6094413"/>
          <p14:tracePt t="26662" x="3781425" y="6161088"/>
          <p14:tracePt t="26670" x="3616325" y="6227763"/>
          <p14:tracePt t="26677" x="3416300" y="6286500"/>
          <p14:tracePt t="26686" x="3235325" y="6310313"/>
          <p14:tracePt t="26691" x="3060700" y="6327775"/>
          <p14:tracePt t="26697" x="2852738" y="6318250"/>
          <p14:tracePt t="26704" x="2620963" y="6302375"/>
          <p14:tracePt t="26711" x="2397125" y="6261100"/>
          <p14:tracePt t="26720" x="2255838" y="6235700"/>
          <p14:tracePt t="26725" x="2114550" y="6186488"/>
          <p14:tracePt t="26733" x="1990725" y="6153150"/>
          <p14:tracePt t="26740" x="1857375" y="6111875"/>
          <p14:tracePt t="26746" x="1774825" y="6045200"/>
          <p14:tracePt t="26754" x="1708150" y="5962650"/>
          <p14:tracePt t="26760" x="1666875" y="5903913"/>
          <p14:tracePt t="26769" x="1625600" y="5772150"/>
          <p14:tracePt t="26775" x="1609725" y="5664200"/>
          <p14:tracePt t="26782" x="1592263" y="5581650"/>
          <p14:tracePt t="26789" x="1600200" y="5489575"/>
          <p14:tracePt t="26795" x="1617663" y="5381625"/>
          <p14:tracePt t="26803" x="1666875" y="5281613"/>
          <p14:tracePt t="26810" x="1725613" y="5175250"/>
          <p14:tracePt t="26816" x="1808163" y="5057775"/>
          <p14:tracePt t="26824" x="1890713" y="4983163"/>
          <p14:tracePt t="26831" x="1998663" y="4900613"/>
          <p14:tracePt t="26838" x="2155825" y="4810125"/>
          <p14:tracePt t="26845" x="2263775" y="4743450"/>
          <p14:tracePt t="26853" x="2371725" y="4684713"/>
          <p14:tracePt t="26870" x="2613025" y="4594225"/>
          <p14:tracePt t="26873" x="2744788" y="4560888"/>
          <p14:tracePt t="26880" x="2870200" y="4535488"/>
          <p14:tracePt t="26887" x="2960688" y="4535488"/>
          <p14:tracePt t="26894" x="3035300" y="4535488"/>
          <p14:tracePt t="26901" x="3086100" y="4552950"/>
          <p14:tracePt t="26908" x="3143250" y="4586288"/>
          <p14:tracePt t="26915" x="3176588" y="4610100"/>
          <p14:tracePt t="26922" x="3217863" y="4651375"/>
          <p14:tracePt t="26929" x="3251200" y="4710113"/>
          <p14:tracePt t="26936" x="3267075" y="4784725"/>
          <p14:tracePt t="26943" x="3292475" y="4900613"/>
          <p14:tracePt t="26950" x="3292475" y="5033963"/>
          <p14:tracePt t="26957" x="3276600" y="5191125"/>
          <p14:tracePt t="26964" x="3243263" y="5314950"/>
          <p14:tracePt t="26971" x="3192463" y="5432425"/>
          <p14:tracePt t="26977" x="3127375" y="5530850"/>
          <p14:tracePt t="26986" x="3060700" y="5622925"/>
          <p14:tracePt t="26992" x="2968625" y="5688013"/>
          <p14:tracePt t="26999" x="2878138" y="5754688"/>
          <p14:tracePt t="27006" x="2754313" y="5805488"/>
          <p14:tracePt t="27013" x="2636838" y="5813425"/>
          <p14:tracePt t="27020" x="2528888" y="5813425"/>
          <p14:tracePt t="27027" x="2446338" y="5788025"/>
          <p14:tracePt t="27036" x="2363788" y="5746750"/>
          <p14:tracePt t="27041" x="2305050" y="5672138"/>
          <p14:tracePt t="27048" x="2247900" y="5581650"/>
          <p14:tracePt t="27055" x="2214563" y="5507038"/>
          <p14:tracePt t="27062" x="2181225" y="5422900"/>
          <p14:tracePt t="27070" x="2165350" y="5365750"/>
          <p14:tracePt t="27076" x="2147888" y="5273675"/>
          <p14:tracePt t="27083" x="2155825" y="5216525"/>
          <p14:tracePt t="27090" x="2165350" y="5157788"/>
          <p14:tracePt t="27097" x="2189163" y="5116513"/>
          <p14:tracePt t="27104" x="2222500" y="5067300"/>
          <p14:tracePt t="27111" x="2247900" y="5026025"/>
          <p14:tracePt t="27119" x="2273300" y="4992688"/>
          <p14:tracePt t="27125" x="2322513" y="4951413"/>
          <p14:tracePt t="27132" x="2371725" y="4926013"/>
          <p14:tracePt t="27139" x="2463800" y="4892675"/>
          <p14:tracePt t="27146" x="2571750" y="4867275"/>
          <p14:tracePt t="27154" x="2687638" y="4843463"/>
          <p14:tracePt t="27160" x="2786063" y="4826000"/>
          <p14:tracePt t="27169" x="2894013" y="4826000"/>
          <p14:tracePt t="27174" x="3019425" y="4826000"/>
          <p14:tracePt t="27181" x="3117850" y="4833938"/>
          <p14:tracePt t="28759" x="3068638" y="4843463"/>
          <p14:tracePt t="28767" x="2968625" y="4884738"/>
          <p14:tracePt t="28773" x="2878138" y="4908550"/>
          <p14:tracePt t="28780" x="2778125" y="4933950"/>
          <p14:tracePt t="28787" x="2670175" y="4959350"/>
          <p14:tracePt t="28793" x="2554288" y="4992688"/>
          <p14:tracePt t="28802" x="2497138" y="5000625"/>
          <p14:tracePt t="28807" x="2413000" y="5000625"/>
          <p14:tracePt t="28815" x="2355850" y="5008563"/>
          <p14:tracePt t="28822" x="2322513" y="5008563"/>
          <p14:tracePt t="28829" x="2297113" y="5016500"/>
          <p14:tracePt t="28836" x="2273300" y="5016500"/>
          <p14:tracePt t="28842" x="2239963" y="5016500"/>
          <p14:tracePt t="28852" x="2222500" y="5016500"/>
          <p14:tracePt t="28868" x="2197100" y="5016500"/>
          <p14:tracePt t="28871" x="2189163" y="5016500"/>
          <p14:tracePt t="28885" x="2181225" y="5016500"/>
          <p14:tracePt t="28899" x="2173288" y="5008563"/>
          <p14:tracePt t="28927" x="2173288" y="5000625"/>
          <p14:tracePt t="28934" x="2173288" y="4992688"/>
          <p14:tracePt t="28948" x="2173288" y="4983163"/>
          <p14:tracePt t="28955" x="2181225" y="4967288"/>
          <p14:tracePt t="28962" x="2206625" y="4959350"/>
          <p14:tracePt t="28969" x="2214563" y="4933950"/>
          <p14:tracePt t="28976" x="2247900" y="4918075"/>
          <p14:tracePt t="28985" x="2289175" y="4892675"/>
          <p14:tracePt t="28990" x="2347913" y="4859338"/>
          <p14:tracePt t="28997" x="2446338" y="4810125"/>
          <p14:tracePt t="29004" x="2546350" y="4792663"/>
          <p14:tracePt t="29011" x="2679700" y="4743450"/>
          <p14:tracePt t="29018" x="2811463" y="4710113"/>
          <p14:tracePt t="29025" x="2927350" y="4702175"/>
          <p14:tracePt t="29032" x="3009900" y="4702175"/>
          <p14:tracePt t="29039" x="3086100" y="4702175"/>
          <p14:tracePt t="29046" x="3168650" y="4718050"/>
          <p14:tracePt t="29053" x="3225800" y="4743450"/>
          <p14:tracePt t="29060" x="3284538" y="4759325"/>
          <p14:tracePt t="29068" x="3359150" y="4784725"/>
          <p14:tracePt t="29074" x="3416300" y="4802188"/>
          <p14:tracePt t="29081" x="3467100" y="4818063"/>
          <p14:tracePt t="29088" x="3492500" y="4843463"/>
          <p14:tracePt t="29095" x="3516313" y="4851400"/>
          <p14:tracePt t="29102" x="3524250" y="4867275"/>
          <p14:tracePt t="29109" x="3541713" y="4867275"/>
          <p14:tracePt t="29118" x="3541713" y="4876800"/>
          <p14:tracePt t="29123" x="3549650" y="4876800"/>
          <p14:tracePt t="29137" x="3557588" y="4884738"/>
          <p14:tracePt t="29158" x="3557588" y="4892675"/>
          <p14:tracePt t="29172" x="3557588" y="4900613"/>
          <p14:tracePt t="29179" x="3557588" y="4908550"/>
          <p14:tracePt t="29186" x="3557588" y="4918075"/>
          <p14:tracePt t="29193" x="3557588" y="4926013"/>
          <p14:tracePt t="29201" x="3549650" y="4951413"/>
          <p14:tracePt t="29207" x="3533775" y="4967288"/>
          <p14:tracePt t="29214" x="3492500" y="4992688"/>
          <p14:tracePt t="29221" x="3433763" y="5008563"/>
          <p14:tracePt t="29228" x="3351213" y="5033963"/>
          <p14:tracePt t="29236" x="3225800" y="5057775"/>
          <p14:tracePt t="29242" x="3143250" y="5057775"/>
          <p14:tracePt t="29249" x="3019425" y="5057775"/>
          <p14:tracePt t="29256" x="2911475" y="5057775"/>
          <p14:tracePt t="29263" x="2811463" y="5057775"/>
          <p14:tracePt t="29270" x="2711450" y="5057775"/>
          <p14:tracePt t="29277" x="2620963" y="5057775"/>
          <p14:tracePt t="29285" x="2562225" y="5057775"/>
          <p14:tracePt t="29291" x="2505075" y="5057775"/>
          <p14:tracePt t="29298" x="2471738" y="5057775"/>
          <p14:tracePt t="29305" x="2446338" y="5049838"/>
          <p14:tracePt t="29312" x="2413000" y="5041900"/>
          <p14:tracePt t="29319" x="2405063" y="5041900"/>
          <p14:tracePt t="29326" x="2389188" y="5033963"/>
          <p14:tracePt t="29337" x="2379663" y="5026025"/>
          <p14:tracePt t="29347" x="2371725" y="5026025"/>
          <p14:tracePt t="29354" x="2363788" y="5026025"/>
          <p14:tracePt t="29369" x="2355850" y="5016500"/>
          <p14:tracePt t="29382" x="2355850" y="5008563"/>
          <p14:tracePt t="29403" x="2347913" y="5008563"/>
          <p14:tracePt t="29420" x="2347913" y="5000625"/>
          <p14:tracePt t="29445" x="2347913" y="4992688"/>
          <p14:tracePt t="29452" x="2363788" y="4975225"/>
          <p14:tracePt t="29460" x="2389188" y="4967288"/>
          <p14:tracePt t="29468" x="2422525" y="4951413"/>
          <p14:tracePt t="29473" x="2479675" y="4941888"/>
          <p14:tracePt t="29480" x="2538413" y="4933950"/>
          <p14:tracePt t="29488" x="2613025" y="4926013"/>
          <p14:tracePt t="29494" x="2679700" y="4918075"/>
          <p14:tracePt t="29502" x="2754313" y="4900613"/>
          <p14:tracePt t="29508" x="2811463" y="4900613"/>
          <p14:tracePt t="29515" x="2836863" y="4900613"/>
          <p14:tracePt t="29522" x="2878138" y="4900613"/>
          <p14:tracePt t="29529" x="2911475" y="4900613"/>
          <p14:tracePt t="29536" x="2952750" y="4900613"/>
          <p14:tracePt t="29543" x="2986088" y="4900613"/>
          <p14:tracePt t="29552" x="3027363" y="4926013"/>
          <p14:tracePt t="29557" x="3060700" y="4926013"/>
          <p14:tracePt t="29565" x="3094038" y="4933950"/>
          <p14:tracePt t="29571" x="3151188" y="4967288"/>
          <p14:tracePt t="29578" x="3176588" y="4992688"/>
          <p14:tracePt t="29586" x="3225800" y="5008563"/>
          <p14:tracePt t="29592" x="3259138" y="5041900"/>
          <p14:tracePt t="29601" x="3284538" y="5057775"/>
          <p14:tracePt t="29606" x="3309938" y="5075238"/>
          <p14:tracePt t="29614" x="3325813" y="5091113"/>
          <p14:tracePt t="29621" x="3333750" y="5100638"/>
          <p14:tracePt t="29627" x="3351213" y="5116513"/>
          <p14:tracePt t="29635" x="3359150" y="5116513"/>
          <p14:tracePt t="29641" x="3367088" y="5124450"/>
          <p14:tracePt t="29648" x="3367088" y="5132388"/>
          <p14:tracePt t="29655" x="3375025" y="5141913"/>
          <p14:tracePt t="29937" x="3467100" y="5100638"/>
          <p14:tracePt t="29944" x="3541713" y="5049838"/>
          <p14:tracePt t="29951" x="3641725" y="5000625"/>
          <p14:tracePt t="29957" x="3740150" y="4959350"/>
          <p14:tracePt t="29964" x="3856038" y="4908550"/>
          <p14:tracePt t="29971" x="4038600" y="4859338"/>
          <p14:tracePt t="29979" x="4205288" y="4826000"/>
          <p14:tracePt t="29986" x="4329113" y="4802188"/>
          <p14:tracePt t="29993" x="4437063" y="4802188"/>
          <p14:tracePt t="30001" x="4552950" y="4802188"/>
          <p14:tracePt t="30006" x="4678363" y="4802188"/>
          <p14:tracePt t="30014" x="4768850" y="4802188"/>
          <p14:tracePt t="30021" x="4843463" y="4802188"/>
          <p14:tracePt t="30027" x="4902200" y="4802188"/>
          <p14:tracePt t="30035" x="4935538" y="4818063"/>
          <p14:tracePt t="30042" x="4967288" y="4826000"/>
          <p14:tracePt t="30051" x="5000625" y="4833938"/>
          <p14:tracePt t="30056" x="5010150" y="4833938"/>
          <p14:tracePt t="30062" x="5041900" y="4843463"/>
          <p14:tracePt t="30070" x="5075238" y="4843463"/>
          <p14:tracePt t="30076" x="5084763" y="4851400"/>
          <p14:tracePt t="30085" x="5092700" y="4851400"/>
          <p14:tracePt t="30091" x="5118100" y="4859338"/>
          <p14:tracePt t="33140" x="5075238" y="4908550"/>
          <p14:tracePt t="33146" x="4967288" y="5000625"/>
          <p14:tracePt t="33153" x="4843463" y="5075238"/>
          <p14:tracePt t="33161" x="4702175" y="5149850"/>
          <p14:tracePt t="33167" x="4586288" y="5207000"/>
          <p14:tracePt t="33174" x="4478338" y="5265738"/>
          <p14:tracePt t="33183" x="4329113" y="5307013"/>
          <p14:tracePt t="33188" x="4130675" y="5365750"/>
          <p14:tracePt t="33195" x="4005263" y="5399088"/>
          <p14:tracePt t="33202" x="3898900" y="5414963"/>
          <p14:tracePt t="33209" x="3798888" y="5432425"/>
          <p14:tracePt t="33217" x="3683000" y="5448300"/>
          <p14:tracePt t="33223" x="3575050" y="5448300"/>
          <p14:tracePt t="33230" x="3492500" y="5440363"/>
          <p14:tracePt t="33237" x="3392488" y="5440363"/>
          <p14:tracePt t="33244" x="3317875" y="5414963"/>
          <p14:tracePt t="33252" x="3243263" y="5389563"/>
          <p14:tracePt t="33258" x="3209925" y="5365750"/>
          <p14:tracePt t="33267" x="3176588" y="5340350"/>
          <p14:tracePt t="33272" x="3151188" y="5299075"/>
          <p14:tracePt t="33279" x="3143250" y="5265738"/>
          <p14:tracePt t="33286" x="3109913" y="5183188"/>
          <p14:tracePt t="33293" x="3109913" y="5083175"/>
          <p14:tracePt t="33301" x="3117850" y="4975225"/>
          <p14:tracePt t="33307" x="3143250" y="4859338"/>
          <p14:tracePt t="33317" x="3176588" y="4743450"/>
          <p14:tracePt t="33321" x="3235325" y="4635500"/>
          <p14:tracePt t="33328" x="3276600" y="4552950"/>
          <p14:tracePt t="33335" x="3341688" y="4494213"/>
          <p14:tracePt t="33342" x="3449638" y="4411663"/>
          <p14:tracePt t="33350" x="3567113" y="4329113"/>
          <p14:tracePt t="33356" x="3649663" y="4287838"/>
          <p14:tracePt t="33363" x="3740150" y="4229100"/>
          <p14:tracePt t="33371" x="3856038" y="4187825"/>
          <p14:tracePt t="33377" x="3956050" y="4154488"/>
          <p14:tracePt t="33385" x="4079875" y="4138613"/>
          <p14:tracePt t="33391" x="4238625" y="4113213"/>
          <p14:tracePt t="33399" x="4346575" y="4113213"/>
          <p14:tracePt t="33405" x="4429125" y="4129088"/>
          <p14:tracePt t="33412" x="4529138" y="4162425"/>
          <p14:tracePt t="33419" x="4635500" y="4221163"/>
          <p14:tracePt t="33426" x="4735513" y="4278313"/>
          <p14:tracePt t="33433" x="4810125" y="4344988"/>
          <p14:tracePt t="33440" x="4884738" y="4411663"/>
          <p14:tracePt t="33450" x="4984750" y="4527550"/>
          <p14:tracePt t="33455" x="5041900" y="4651375"/>
          <p14:tracePt t="33461" x="5092700" y="4768850"/>
          <p14:tracePt t="33469" x="5108575" y="4884738"/>
          <p14:tracePt t="33475" x="5108575" y="4992688"/>
          <p14:tracePt t="33483" x="5108575" y="5116513"/>
          <p14:tracePt t="33489" x="5092700" y="5291138"/>
          <p14:tracePt t="33497" x="5059363" y="5432425"/>
          <p14:tracePt t="33504" x="5010150" y="5572125"/>
          <p14:tracePt t="33510" x="4918075" y="5713413"/>
          <p14:tracePt t="33517" x="4827588" y="5821363"/>
          <p14:tracePt t="33524" x="4711700" y="5888038"/>
          <p14:tracePt t="33533" x="4594225" y="5970588"/>
          <p14:tracePt t="33538" x="4495800" y="6029325"/>
          <p14:tracePt t="33545" x="4379913" y="6062663"/>
          <p14:tracePt t="33553" x="4246563" y="6086475"/>
          <p14:tracePt t="33560" x="4105275" y="6094413"/>
          <p14:tracePt t="33568" x="3963988" y="6094413"/>
          <p14:tracePt t="33573" x="3840163" y="6078538"/>
          <p14:tracePt t="33580" x="3757613" y="6045200"/>
          <p14:tracePt t="33588" x="3665538" y="5995988"/>
          <p14:tracePt t="33594" x="3575050" y="5937250"/>
          <p14:tracePt t="33601" x="3482975" y="5870575"/>
          <p14:tracePt t="33609" x="3408363" y="5795963"/>
          <p14:tracePt t="33616" x="3341688" y="5705475"/>
          <p14:tracePt t="33622" x="3292475" y="5589588"/>
          <p14:tracePt t="33629" x="3259138" y="5489575"/>
          <p14:tracePt t="33636" x="3251200" y="5373688"/>
          <p14:tracePt t="33643" x="3251200" y="5307013"/>
          <p14:tracePt t="33651" x="3251200" y="5240338"/>
          <p14:tracePt t="33658" x="3276600" y="5175250"/>
          <p14:tracePt t="33666" x="3300413" y="5124450"/>
          <p14:tracePt t="33671" x="3341688" y="5091113"/>
          <p14:tracePt t="33679" x="3392488" y="5049838"/>
          <p14:tracePt t="33685" x="3449638" y="5000625"/>
          <p14:tracePt t="33694" x="3516313" y="4933950"/>
          <p14:tracePt t="33701" x="3608388" y="4892675"/>
          <p14:tracePt t="33707" x="3665538" y="4833938"/>
          <p14:tracePt t="33716" x="3757613" y="4792663"/>
          <p14:tracePt t="33722" x="3856038" y="4759325"/>
          <p14:tracePt t="33729" x="3973513" y="4727575"/>
          <p14:tracePt t="33736" x="4097338" y="4710113"/>
          <p14:tracePt t="33742" x="4221163" y="4710113"/>
          <p14:tracePt t="33750" x="4329113" y="4727575"/>
          <p14:tracePt t="33756" x="4403725" y="4759325"/>
          <p14:tracePt t="33764" x="4495800" y="4818063"/>
          <p14:tracePt t="33771" x="4560888" y="4876800"/>
          <p14:tracePt t="33778" x="4611688" y="4959350"/>
          <p14:tracePt t="33785" x="4668838" y="5041900"/>
          <p14:tracePt t="33791" x="4694238" y="5141913"/>
          <p14:tracePt t="33800" x="4702175" y="5299075"/>
          <p14:tracePt t="33806" x="4702175" y="5489575"/>
          <p14:tracePt t="33812" x="4686300" y="5613400"/>
          <p14:tracePt t="33820" x="4627563" y="5738813"/>
          <p14:tracePt t="33827" x="4570413" y="5870575"/>
          <p14:tracePt t="33835" x="4503738" y="5945188"/>
          <p14:tracePt t="33841" x="4429125" y="6011863"/>
          <p14:tracePt t="33850" x="4321175" y="6078538"/>
          <p14:tracePt t="33855" x="4154488" y="6145213"/>
          <p14:tracePt t="33862" x="3989388" y="6194425"/>
          <p14:tracePt t="33869" x="3798888" y="6227763"/>
          <p14:tracePt t="33876" x="3657600" y="6243638"/>
          <p14:tracePt t="33883" x="3508375" y="6243638"/>
          <p14:tracePt t="33890" x="3359150" y="6243638"/>
          <p14:tracePt t="33897" x="3201988" y="6227763"/>
          <p14:tracePt t="33904" x="3094038" y="6194425"/>
          <p14:tracePt t="33911" x="2994025" y="6161088"/>
          <p14:tracePt t="33918" x="2919413" y="6119813"/>
          <p14:tracePt t="33925" x="2852738" y="6078538"/>
          <p14:tracePt t="33933" x="2803525" y="6029325"/>
          <p14:tracePt t="33939" x="2762250" y="5978525"/>
          <p14:tracePt t="33946" x="2703513" y="5888038"/>
          <p14:tracePt t="33953" x="2687638" y="5788025"/>
          <p14:tracePt t="33960" x="2687638" y="5697538"/>
          <p14:tracePt t="33967" x="2687638" y="5581650"/>
          <p14:tracePt t="33974" x="2711450" y="5407025"/>
          <p14:tracePt t="33983" x="2754313" y="5265738"/>
          <p14:tracePt t="33988" x="2803525" y="5165725"/>
          <p14:tracePt t="33995" x="2870200" y="5083175"/>
          <p14:tracePt t="34002" x="2952750" y="4992688"/>
          <p14:tracePt t="34009" x="3043238" y="4892675"/>
          <p14:tracePt t="34016" x="3151188" y="4818063"/>
          <p14:tracePt t="34023" x="3276600" y="4751388"/>
          <p14:tracePt t="34033" x="3459163" y="4684713"/>
          <p14:tracePt t="34037" x="3582988" y="4660900"/>
          <p14:tracePt t="34044" x="3724275" y="4627563"/>
          <p14:tracePt t="34052" x="3865563" y="4610100"/>
          <p14:tracePt t="34058" x="3997325" y="4610100"/>
          <p14:tracePt t="34066" x="4122738" y="4627563"/>
          <p14:tracePt t="34072" x="4246563" y="4651375"/>
          <p14:tracePt t="34079" x="4354513" y="4694238"/>
          <p14:tracePt t="34086" x="4403725" y="4743450"/>
          <p14:tracePt t="34093" x="4445000" y="4818063"/>
          <p14:tracePt t="34101" x="4478338" y="4908550"/>
          <p14:tracePt t="34107" x="4478338" y="5000625"/>
          <p14:tracePt t="34116" x="4478338" y="5100638"/>
          <p14:tracePt t="34121" x="4454525" y="5240338"/>
          <p14:tracePt t="34128" x="4403725" y="5407025"/>
          <p14:tracePt t="34135" x="4329113" y="5581650"/>
          <p14:tracePt t="34143" x="4229100" y="5772150"/>
          <p14:tracePt t="34151" x="4122738" y="5921375"/>
          <p14:tracePt t="34157" x="3997325" y="6037263"/>
          <p14:tracePt t="34166" x="3856038" y="6119813"/>
          <p14:tracePt t="34171" x="3665538" y="6227763"/>
          <p14:tracePt t="34178" x="3433763" y="6318250"/>
          <p14:tracePt t="34185" x="3267075" y="6361113"/>
          <p14:tracePt t="34192" x="3043238" y="6402388"/>
          <p14:tracePt t="34200" x="2836863" y="6426200"/>
          <p14:tracePt t="34206" x="2711450" y="6443663"/>
          <p14:tracePt t="34213" x="2595563" y="6443663"/>
          <p14:tracePt t="34220" x="2487613" y="6435725"/>
          <p14:tracePt t="34227" x="2371725" y="6418263"/>
          <p14:tracePt t="34234" x="2289175" y="6392863"/>
          <p14:tracePt t="34241" x="2214563" y="6361113"/>
          <p14:tracePt t="34251" x="2155825" y="6318250"/>
          <p14:tracePt t="34255" x="2114550" y="6269038"/>
          <p14:tracePt t="34262" x="2073275" y="6219825"/>
          <p14:tracePt t="34269" x="2057400" y="6161088"/>
          <p14:tracePt t="34276" x="2032000" y="6103938"/>
          <p14:tracePt t="34283" x="2024063" y="6003925"/>
          <p14:tracePt t="34290" x="2024063" y="5921375"/>
          <p14:tracePt t="34300" x="2032000" y="5846763"/>
          <p14:tracePt t="34304" x="2057400" y="5788025"/>
          <p14:tracePt t="34311" x="2098675" y="5713413"/>
          <p14:tracePt t="34319" x="2139950" y="5646738"/>
          <p14:tracePt t="34325" x="2189163" y="5597525"/>
          <p14:tracePt t="34332" x="2263775" y="5548313"/>
          <p14:tracePt t="34339" x="2338388" y="5497513"/>
          <p14:tracePt t="34346" x="2446338" y="5456238"/>
          <p14:tracePt t="34353" x="2528888" y="5414963"/>
          <p14:tracePt t="34360" x="2646363" y="5389563"/>
          <p14:tracePt t="34368" x="2728913" y="5381625"/>
          <p14:tracePt t="34374" x="2828925" y="5365750"/>
          <p14:tracePt t="34383" x="2919413" y="5365750"/>
          <p14:tracePt t="34388" x="3009900" y="5373688"/>
          <p14:tracePt t="34902" x="3176588" y="5381625"/>
          <p14:tracePt t="34910" x="3475038" y="5432425"/>
          <p14:tracePt t="34916" x="3724275" y="5481638"/>
          <p14:tracePt t="34923" x="3922713" y="5538788"/>
          <p14:tracePt t="34930" x="4154488" y="5613400"/>
          <p14:tracePt t="34937" x="4346575" y="5656263"/>
          <p14:tracePt t="34944" x="4545013" y="5713413"/>
          <p14:tracePt t="34951" x="4711700" y="5746750"/>
          <p14:tracePt t="34958" x="4818063" y="5772150"/>
          <p14:tracePt t="34966" x="4918075" y="5805488"/>
          <p14:tracePt t="34972" x="5051425" y="5854700"/>
          <p14:tracePt t="34979" x="5126038" y="5880100"/>
          <p14:tracePt t="34986" x="5183188" y="5903913"/>
          <p14:tracePt t="34993" x="5224463" y="5937250"/>
          <p14:tracePt t="35000" x="5241925" y="5962650"/>
          <p14:tracePt t="35007" x="5249863" y="5988050"/>
          <p14:tracePt t="35015" x="5249863" y="6011863"/>
          <p14:tracePt t="35021" x="5241925" y="6045200"/>
          <p14:tracePt t="35028" x="5216525" y="6078538"/>
          <p14:tracePt t="35035" x="5167313" y="6145213"/>
          <p14:tracePt t="35042" x="5075238" y="6194425"/>
          <p14:tracePt t="35050" x="4976813" y="6253163"/>
          <p14:tracePt t="35056" x="4860925" y="6310313"/>
          <p14:tracePt t="35066" x="4702175" y="6335713"/>
          <p14:tracePt t="35070" x="4495800" y="6351588"/>
          <p14:tracePt t="35077" x="4329113" y="6351588"/>
          <p14:tracePt t="35085" x="4130675" y="6351588"/>
          <p14:tracePt t="35091" x="3930650" y="6318250"/>
          <p14:tracePt t="35100" x="3798888" y="6294438"/>
          <p14:tracePt t="35105" x="3616325" y="6243638"/>
          <p14:tracePt t="35113" x="3482975" y="6194425"/>
          <p14:tracePt t="35119" x="3384550" y="6137275"/>
          <p14:tracePt t="35126" x="3317875" y="6086475"/>
          <p14:tracePt t="35134" x="3267075" y="6045200"/>
          <p14:tracePt t="35140" x="3251200" y="6011863"/>
          <p14:tracePt t="35150" x="3235325" y="5962650"/>
          <p14:tracePt t="35154" x="3235325" y="5945188"/>
          <p14:tracePt t="35161" x="3235325" y="5895975"/>
          <p14:tracePt t="35168" x="3251200" y="5854700"/>
          <p14:tracePt t="35175" x="3292475" y="5788025"/>
          <p14:tracePt t="35183" x="3384550" y="5697538"/>
          <p14:tracePt t="35189" x="3508375" y="5605463"/>
          <p14:tracePt t="35196" x="3757613" y="5432425"/>
          <p14:tracePt t="35203" x="3940175" y="5348288"/>
          <p14:tracePt t="35210" x="4089400" y="5299075"/>
          <p14:tracePt t="35217" x="4287838" y="5240338"/>
          <p14:tracePt t="35224" x="4486275" y="5183188"/>
          <p14:tracePt t="35232" x="4668838" y="5157788"/>
          <p14:tracePt t="35238" x="4827588" y="5157788"/>
          <p14:tracePt t="35245" x="4951413" y="5149850"/>
          <p14:tracePt t="35252" x="5118100" y="5149850"/>
          <p14:tracePt t="35259" x="5241925" y="5175250"/>
          <p14:tracePt t="35267" x="5357813" y="5207000"/>
          <p14:tracePt t="35273" x="5465763" y="5273675"/>
          <p14:tracePt t="35282" x="5540375" y="5340350"/>
          <p14:tracePt t="36660" x="5573713" y="5224463"/>
          <p14:tracePt t="36667" x="5622925" y="5100638"/>
          <p14:tracePt t="36674" x="5705475" y="4892675"/>
          <p14:tracePt t="36682" x="5813425" y="4676775"/>
          <p14:tracePt t="36688" x="5897563" y="4494213"/>
          <p14:tracePt t="36695" x="5980113" y="4303713"/>
          <p14:tracePt t="36702" x="6111875" y="4038600"/>
          <p14:tracePt t="36709" x="6245225" y="3789363"/>
          <p14:tracePt t="36716" x="6402388" y="3516313"/>
          <p14:tracePt t="36723" x="6592888" y="3233738"/>
          <p14:tracePt t="36732" x="6800850" y="2968625"/>
          <p14:tracePt t="36737" x="7008813" y="2736850"/>
          <p14:tracePt t="36744" x="7191375" y="2570163"/>
          <p14:tracePt t="36751" x="7340600" y="2446338"/>
          <p14:tracePt t="36757" x="7680325" y="2238375"/>
          <p14:tracePt t="36765" x="8037513" y="2047875"/>
          <p14:tracePt t="36772" x="8194675" y="1973263"/>
          <p14:tracePt t="36779" x="8534400" y="1849438"/>
          <p14:tracePt t="36786" x="8874125" y="1741488"/>
          <p14:tracePt t="36793" x="9097963" y="1692275"/>
          <p14:tracePt t="36800" x="9256713" y="1666875"/>
          <p14:tracePt t="36806" x="9380538" y="1651000"/>
          <p14:tracePt t="36815" x="9504363" y="1633538"/>
          <p14:tracePt t="36821" x="9612313" y="1633538"/>
          <p14:tracePt t="36827" x="9694863" y="1641475"/>
          <p14:tracePt t="36835" x="9769475" y="1651000"/>
          <p14:tracePt t="36842" x="9802813" y="1658938"/>
          <p14:tracePt t="36850" x="9828213" y="1666875"/>
          <p14:tracePt t="36866" x="9844088" y="1692275"/>
          <p14:tracePt t="36870" x="9869488" y="1708150"/>
          <p14:tracePt t="36877" x="9877425" y="1725613"/>
          <p14:tracePt t="36884" x="9886950" y="1733550"/>
          <p14:tracePt t="36891" x="9902825" y="1766888"/>
          <p14:tracePt t="36898" x="9910763" y="1800225"/>
          <p14:tracePt t="36905" x="9928225" y="1831975"/>
          <p14:tracePt t="36912" x="9936163" y="1882775"/>
          <p14:tracePt t="36919" x="9936163" y="1916113"/>
          <p14:tracePt t="36926" x="9944100" y="1965325"/>
          <p14:tracePt t="36933" x="9944100" y="2006600"/>
          <p14:tracePt t="36940" x="9944100" y="2106613"/>
          <p14:tracePt t="36948" x="9918700" y="2222500"/>
          <p14:tracePt t="36954" x="9869488" y="2363788"/>
          <p14:tracePt t="36961" x="9812338" y="2479675"/>
          <p14:tracePt t="36968" x="9745663" y="2579688"/>
          <p14:tracePt t="36975" x="9671050" y="2636838"/>
          <p14:tracePt t="36984" x="9571038" y="2678113"/>
          <p14:tracePt t="36989" x="9405938" y="2728913"/>
          <p14:tracePt t="36999" x="9264650" y="2752725"/>
          <p14:tracePt t="37003" x="9123363" y="2786063"/>
          <p14:tracePt t="37011" x="8990013" y="2803525"/>
          <p14:tracePt t="37017" x="8816975" y="2811463"/>
          <p14:tracePt t="37024" x="8642350" y="2811463"/>
          <p14:tracePt t="37032" x="8509000" y="2811463"/>
          <p14:tracePt t="37038" x="8359775" y="2811463"/>
          <p14:tracePt t="37045" x="8243888" y="2786063"/>
          <p14:tracePt t="37052" x="8102600" y="2760663"/>
          <p14:tracePt t="37059" x="7986713" y="2703513"/>
          <p14:tracePt t="37066" x="7904163" y="2644775"/>
          <p14:tracePt t="37073" x="7796213" y="2554288"/>
          <p14:tracePt t="37082" x="7754938" y="2471738"/>
          <p14:tracePt t="37087" x="7705725" y="2338388"/>
          <p14:tracePt t="37094" x="7705725" y="2206625"/>
          <p14:tracePt t="37101" x="7705725" y="2081213"/>
          <p14:tracePt t="37108" x="7729538" y="1939925"/>
          <p14:tracePt t="37116" x="7788275" y="1757363"/>
          <p14:tracePt t="37122" x="7896225" y="1543050"/>
          <p14:tracePt t="37132" x="8020050" y="1368425"/>
          <p14:tracePt t="37138" x="8177213" y="1185863"/>
          <p14:tracePt t="37145" x="8285163" y="1062038"/>
          <p14:tracePt t="37152" x="8501063" y="862013"/>
          <p14:tracePt t="37158" x="8709025" y="704850"/>
          <p14:tracePt t="37165" x="8924925" y="581025"/>
          <p14:tracePt t="37172" x="9131300" y="506413"/>
          <p14:tracePt t="37179" x="9297988" y="455613"/>
          <p14:tracePt t="37186" x="9545638" y="406400"/>
          <p14:tracePt t="37194" x="9761538" y="365125"/>
          <p14:tracePt t="37200" x="9902825" y="365125"/>
          <p14:tracePt t="37207" x="10044113" y="373063"/>
          <p14:tracePt t="37215" x="10167938" y="414338"/>
          <p14:tracePt t="37221" x="10267950" y="447675"/>
          <p14:tracePt t="37228" x="10358438" y="530225"/>
          <p14:tracePt t="37235" x="10409238" y="588963"/>
          <p14:tracePt t="37242" x="10466388" y="655638"/>
          <p14:tracePt t="37250" x="10507663" y="779463"/>
          <p14:tracePt t="37256" x="10525125" y="869950"/>
          <p14:tracePt t="37265" x="10517188" y="995363"/>
          <p14:tracePt t="37270" x="10483850" y="1152525"/>
          <p14:tracePt t="37277" x="10409238" y="1384300"/>
          <p14:tracePt t="37284" x="10293350" y="1651000"/>
          <p14:tracePt t="37291" x="10175875" y="1916113"/>
          <p14:tracePt t="37299" x="10052050" y="2106613"/>
          <p14:tracePt t="37305" x="9886950" y="2338388"/>
          <p14:tracePt t="37312" x="9694863" y="2546350"/>
          <p14:tracePt t="37319" x="9471025" y="2678113"/>
          <p14:tracePt t="37326" x="9256713" y="2803525"/>
          <p14:tracePt t="37334" x="9040813" y="2894013"/>
          <p14:tracePt t="37340" x="8850313" y="2943225"/>
          <p14:tracePt t="37349" x="8658225" y="2976563"/>
          <p14:tracePt t="37354" x="8385175" y="3017838"/>
          <p14:tracePt t="37361" x="8251825" y="3017838"/>
          <p14:tracePt t="37368" x="8128000" y="3017838"/>
          <p14:tracePt t="37375" x="8004175" y="2994025"/>
          <p14:tracePt t="37383" x="7886700" y="2935288"/>
          <p14:tracePt t="37389" x="7812088" y="2886075"/>
          <p14:tracePt t="37399" x="7737475" y="2770188"/>
          <p14:tracePt t="37403" x="7696200" y="2636838"/>
          <p14:tracePt t="37410" x="7696200" y="2505075"/>
          <p14:tracePt t="37418" x="7705725" y="2346325"/>
          <p14:tracePt t="37424" x="7747000" y="2206625"/>
          <p14:tracePt t="37431" x="7837488" y="2014538"/>
          <p14:tracePt t="37438" x="8004175" y="1790700"/>
          <p14:tracePt t="37445" x="8161338" y="1584325"/>
          <p14:tracePt t="37452" x="8351838" y="1393825"/>
          <p14:tracePt t="37460" x="8526463" y="1244600"/>
          <p14:tracePt t="37466" x="8775700" y="1111250"/>
          <p14:tracePt t="37473" x="9097963" y="954088"/>
          <p14:tracePt t="37482" x="9363075" y="838200"/>
          <p14:tracePt t="37487" x="9596438" y="754063"/>
          <p14:tracePt t="37494" x="9918700" y="704850"/>
          <p14:tracePt t="37501" x="10101263" y="696913"/>
          <p14:tracePt t="37509" x="10275888" y="696913"/>
          <p14:tracePt t="37516" x="10466388" y="730250"/>
          <p14:tracePt t="37522" x="10607675" y="779463"/>
          <p14:tracePt t="37532" x="10741025" y="838200"/>
          <p14:tracePt t="37536" x="10856913" y="895350"/>
          <p14:tracePt t="37543" x="10931525" y="977900"/>
          <p14:tracePt t="37550" x="10988675" y="1062038"/>
          <p14:tracePt t="37557" x="11022013" y="1201738"/>
          <p14:tracePt t="37565" x="11022013" y="1309688"/>
          <p14:tracePt t="37571" x="11022013" y="1484313"/>
          <p14:tracePt t="37579" x="10956925" y="1708150"/>
          <p14:tracePt t="37586" x="10872788" y="1916113"/>
          <p14:tracePt t="37593" x="10741025" y="2155825"/>
          <p14:tracePt t="37600" x="10566400" y="2371725"/>
          <p14:tracePt t="37606" x="10367963" y="2579688"/>
          <p14:tracePt t="37615" x="10185400" y="2752725"/>
          <p14:tracePt t="37620" x="9944100" y="2860675"/>
          <p14:tracePt t="37627" x="9645650" y="2986088"/>
          <p14:tracePt t="37635" x="9372600" y="3043238"/>
          <p14:tracePt t="37641" x="9156700" y="3092450"/>
          <p14:tracePt t="37649" x="8840788" y="3109913"/>
          <p14:tracePt t="37655" x="8601075" y="3101975"/>
          <p14:tracePt t="37665" x="8418513" y="3076575"/>
          <p14:tracePt t="37669" x="8318500" y="3051175"/>
          <p14:tracePt t="37677" x="8194675" y="2994025"/>
          <p14:tracePt t="37684" x="8086725" y="2886075"/>
          <p14:tracePt t="37691" x="8027988" y="2811463"/>
          <p14:tracePt t="37698" x="7994650" y="2654300"/>
          <p14:tracePt t="37704" x="7978775" y="2471738"/>
          <p14:tracePt t="37711" x="8020050" y="2255838"/>
          <p14:tracePt t="37718" x="8094663" y="1998663"/>
          <p14:tracePt t="37726" x="8202613" y="1808163"/>
          <p14:tracePt t="37733" x="8326438" y="1566863"/>
          <p14:tracePt t="37740" x="8575675" y="1319213"/>
          <p14:tracePt t="37749" x="8775700" y="1160463"/>
          <p14:tracePt t="37754" x="8999538" y="1036638"/>
          <p14:tracePt t="37760" x="9231313" y="946150"/>
          <p14:tracePt t="37767" x="9471025" y="854075"/>
          <p14:tracePt t="37774" x="9769475" y="779463"/>
          <p14:tracePt t="37782" x="9952038" y="771525"/>
          <p14:tracePt t="37789" x="10175875" y="771525"/>
          <p14:tracePt t="37799" x="10301288" y="771525"/>
          <p14:tracePt t="37803" x="10401300" y="804863"/>
          <p14:tracePt t="37810" x="10491788" y="838200"/>
          <p14:tracePt t="37817" x="10582275" y="895350"/>
          <p14:tracePt t="37824" x="10633075" y="962025"/>
          <p14:tracePt t="37831" x="10674350" y="1044575"/>
          <p14:tracePt t="37838" x="10674350" y="1185863"/>
          <p14:tracePt t="37845" x="10656888" y="1360488"/>
          <p14:tracePt t="37852" x="10582275" y="1566863"/>
          <p14:tracePt t="37859" x="10483850" y="1774825"/>
          <p14:tracePt t="37880" x="10044113" y="2338388"/>
          <p14:tracePt t="37887" x="9820275" y="2479675"/>
          <p14:tracePt t="37894" x="9512300" y="2636838"/>
          <p14:tracePt t="37901" x="9280525" y="2736850"/>
          <p14:tracePt t="37908" x="9031288" y="2794000"/>
          <p14:tracePt t="37915" x="8783638" y="2844800"/>
          <p14:tracePt t="37922" x="8609013" y="2852738"/>
          <p14:tracePt t="37929" x="8426450" y="2852738"/>
          <p14:tracePt t="37936" x="8277225" y="2803525"/>
          <p14:tracePt t="37943" x="8143875" y="2728913"/>
          <p14:tracePt t="37950" x="8069263" y="2636838"/>
          <p14:tracePt t="37957" x="7994650" y="2520950"/>
          <p14:tracePt t="37964" x="7945438" y="2338388"/>
          <p14:tracePt t="37971" x="7937500" y="2197100"/>
          <p14:tracePt t="37978" x="7937500" y="2073275"/>
          <p14:tracePt t="37985" x="7986713" y="1916113"/>
          <p14:tracePt t="37992" x="8069263" y="1757363"/>
          <p14:tracePt t="38000" x="8218488" y="1576388"/>
          <p14:tracePt t="38006" x="8377238" y="1417638"/>
          <p14:tracePt t="38015" x="8493125" y="1343025"/>
          <p14:tracePt t="38020" x="8658225" y="1268413"/>
          <p14:tracePt t="38027" x="8915400" y="1185863"/>
          <p14:tracePt t="38034" x="9064625" y="1136650"/>
          <p14:tracePt t="38041" x="9205913" y="1111250"/>
          <p14:tracePt t="38048" x="9355138" y="1103313"/>
          <p14:tracePt t="38055" x="9504363" y="1095375"/>
          <p14:tracePt t="38062" x="9645650" y="1095375"/>
          <p14:tracePt t="38069" x="9753600" y="1119188"/>
          <p14:tracePt t="38698" x="9686925" y="1211263"/>
          <p14:tracePt t="38705" x="9604375" y="1309688"/>
          <p14:tracePt t="38712" x="9537700" y="1417638"/>
          <p14:tracePt t="38719" x="9471025" y="1500188"/>
          <p14:tracePt t="38725" x="9429750" y="1566863"/>
          <p14:tracePt t="38732" x="9372600" y="1666875"/>
          <p14:tracePt t="38740" x="9339263" y="1733550"/>
          <p14:tracePt t="38747" x="9321800" y="1774825"/>
          <p14:tracePt t="38753" x="9313863" y="1831975"/>
          <p14:tracePt t="38760" x="9288463" y="1924050"/>
          <p14:tracePt t="38767" x="9288463" y="2006600"/>
          <p14:tracePt t="38774" x="9297988" y="2114550"/>
          <p14:tracePt t="38782" x="9305925" y="2238375"/>
          <p14:tracePt t="38789" x="9339263" y="2312988"/>
          <p14:tracePt t="38797" x="9355138" y="2387600"/>
          <p14:tracePt t="38802" x="9388475" y="2462213"/>
          <p14:tracePt t="38810" x="9421813" y="2536825"/>
          <p14:tracePt t="38817" x="9463088" y="2595563"/>
          <p14:tracePt t="38824" x="9512300" y="2636838"/>
          <p14:tracePt t="38831" x="9545638" y="2670175"/>
          <p14:tracePt t="38838" x="9588500" y="2703513"/>
          <p14:tracePt t="38845" x="9612313" y="2719388"/>
          <p14:tracePt t="38851" x="9629775" y="2728913"/>
          <p14:tracePt t="38858" x="9678988" y="2736850"/>
          <p14:tracePt t="38866" x="9704388" y="2736850"/>
          <p14:tracePt t="38882" x="9761538" y="2736850"/>
          <p14:tracePt t="38887" x="9786938" y="2736850"/>
          <p14:tracePt t="38894" x="9844088" y="2728913"/>
          <p14:tracePt t="38901" x="9877425" y="2719388"/>
          <p14:tracePt t="38907" x="9910763" y="2703513"/>
          <p14:tracePt t="38915" x="9961563" y="2678113"/>
          <p14:tracePt t="38922" x="10018713" y="2644775"/>
          <p14:tracePt t="38931" x="10077450" y="2628900"/>
          <p14:tracePt t="38936" x="10126663" y="2587625"/>
          <p14:tracePt t="38943" x="10193338" y="2536825"/>
          <p14:tracePt t="38950" x="10242550" y="2495550"/>
          <p14:tracePt t="38957" x="10275888" y="2471738"/>
          <p14:tracePt t="38964" x="10317163" y="2420938"/>
          <p14:tracePt t="38971" x="10350500" y="2371725"/>
          <p14:tracePt t="38978" x="10375900" y="2305050"/>
          <p14:tracePt t="38985" x="10383838" y="2263775"/>
          <p14:tracePt t="38992" x="10401300" y="2189163"/>
          <p14:tracePt t="39000" x="10401300" y="2081213"/>
          <p14:tracePt t="39006" x="10391775" y="1998663"/>
          <p14:tracePt t="39014" x="10375900" y="1898650"/>
          <p14:tracePt t="39020" x="10342563" y="1824038"/>
          <p14:tracePt t="39027" x="10283825" y="1749425"/>
          <p14:tracePt t="39034" x="10234613" y="1682750"/>
          <p14:tracePt t="39041" x="10193338" y="1651000"/>
          <p14:tracePt t="39049" x="10144125" y="1608138"/>
          <p14:tracePt t="39055" x="10059988" y="1566863"/>
          <p14:tracePt t="39064" x="9985375" y="1533525"/>
          <p14:tracePt t="39069" x="9952038" y="1517650"/>
          <p14:tracePt t="39076" x="9910763" y="1517650"/>
          <p14:tracePt t="39083" x="9861550" y="1509713"/>
          <p14:tracePt t="39090" x="9802813" y="1509713"/>
          <p14:tracePt t="39098" x="9745663" y="1509713"/>
          <p14:tracePt t="39104" x="9704388" y="1517650"/>
          <p14:tracePt t="39111" x="9653588" y="1533525"/>
          <p14:tracePt t="39118" x="9596438" y="1550988"/>
          <p14:tracePt t="39125" x="9537700" y="1584325"/>
          <p14:tracePt t="39132" x="9488488" y="1600200"/>
          <p14:tracePt t="39139" x="9437688" y="1641475"/>
          <p14:tracePt t="39147" x="9388475" y="1674813"/>
          <p14:tracePt t="39153" x="9355138" y="1700213"/>
          <p14:tracePt t="39160" x="9305925" y="1725613"/>
          <p14:tracePt t="39167" x="9264650" y="1766888"/>
          <p14:tracePt t="39174" x="9205913" y="1808163"/>
          <p14:tracePt t="39181" x="9156700" y="1874838"/>
          <p14:tracePt t="39188" x="9090025" y="1949450"/>
          <p14:tracePt t="39197" x="9023350" y="2024063"/>
          <p14:tracePt t="39202" x="8948738" y="2114550"/>
          <p14:tracePt t="39209" x="8899525" y="2189163"/>
          <p14:tracePt t="39216" x="8858250" y="2255838"/>
          <p14:tracePt t="39223" x="8840788" y="2289175"/>
          <p14:tracePt t="39231" x="8816975" y="2322513"/>
          <p14:tracePt t="39237" x="8807450" y="2346325"/>
          <p14:tracePt t="39244" x="8799513" y="2371725"/>
          <p14:tracePt t="39252" x="8799513" y="2387600"/>
          <p14:tracePt t="39258" x="8799513" y="2413000"/>
          <p14:tracePt t="39265" x="8799513" y="2446338"/>
          <p14:tracePt t="39272" x="8799513" y="2471738"/>
          <p14:tracePt t="39280" x="8799513" y="2495550"/>
          <p14:tracePt t="39286" x="8816975" y="2546350"/>
          <p14:tracePt t="39293" x="8840788" y="2579688"/>
          <p14:tracePt t="39300" x="8866188" y="2603500"/>
          <p14:tracePt t="39307" x="8907463" y="2654300"/>
          <p14:tracePt t="39314" x="8940800" y="2678113"/>
          <p14:tracePt t="39321" x="8974138" y="2703513"/>
          <p14:tracePt t="39328" x="9023350" y="2719388"/>
          <p14:tracePt t="39335" x="9074150" y="2736850"/>
          <p14:tracePt t="39342" x="9105900" y="2744788"/>
          <p14:tracePt t="39350" x="9123363" y="2744788"/>
          <p14:tracePt t="39356" x="9164638" y="2744788"/>
          <p14:tracePt t="39365" x="9197975" y="2744788"/>
          <p14:tracePt t="39370" x="9239250" y="2744788"/>
          <p14:tracePt t="39377" x="9272588" y="2744788"/>
          <p14:tracePt t="39384" x="9313863" y="2728913"/>
          <p14:tracePt t="39391" x="9372600" y="2703513"/>
          <p14:tracePt t="39399" x="9437688" y="2678113"/>
          <p14:tracePt t="39405" x="9496425" y="2611438"/>
          <p14:tracePt t="39415" x="9563100" y="2562225"/>
          <p14:tracePt t="39419" x="9612313" y="2495550"/>
          <p14:tracePt t="39426" x="9653588" y="2430463"/>
          <p14:tracePt t="39433" x="9678988" y="2371725"/>
          <p14:tracePt t="39440" x="9694863" y="2330450"/>
          <p14:tracePt t="39447" x="9720263" y="2255838"/>
          <p14:tracePt t="39454" x="9728200" y="2181225"/>
          <p14:tracePt t="39461" x="9728200" y="2098675"/>
          <p14:tracePt t="39468" x="9728200" y="1990725"/>
          <p14:tracePt t="39476" x="9728200" y="1882775"/>
          <p14:tracePt t="39482" x="9704388" y="1749425"/>
          <p14:tracePt t="39489" x="9678988" y="1651000"/>
          <p14:tracePt t="39498" x="9645650" y="1584325"/>
          <p14:tracePt t="39503" x="9612313" y="1509713"/>
          <p14:tracePt t="39510" x="9563100" y="1443038"/>
          <p14:tracePt t="39517" x="9521825" y="1376363"/>
          <p14:tracePt t="39524" x="9471025" y="1327150"/>
          <p14:tracePt t="39531" x="9396413" y="1285875"/>
          <p14:tracePt t="39538" x="9347200" y="1268413"/>
          <p14:tracePt t="39547" x="9288463" y="1235075"/>
          <p14:tracePt t="39552" x="9256713" y="1235075"/>
          <p14:tracePt t="39559" x="9205913" y="1235075"/>
          <p14:tracePt t="39566" x="9131300" y="1235075"/>
          <p14:tracePt t="39573" x="9074150" y="1252538"/>
          <p14:tracePt t="39581" x="8990013" y="1276350"/>
          <p14:tracePt t="39587" x="8858250" y="1335088"/>
          <p14:tracePt t="39594" x="8775700" y="1384300"/>
          <p14:tracePt t="39601" x="8642350" y="1450975"/>
          <p14:tracePt t="39609" x="8559800" y="1517650"/>
          <p14:tracePt t="39615" x="8501063" y="1576388"/>
          <p14:tracePt t="39622" x="8451850" y="1625600"/>
          <p14:tracePt t="39631" x="8393113" y="1674813"/>
          <p14:tracePt t="39636" x="8377238" y="1700213"/>
          <p14:tracePt t="39643" x="8351838" y="1725613"/>
          <p14:tracePt t="39651" x="8335963" y="1749425"/>
          <p14:tracePt t="39657" x="8326438" y="1766888"/>
          <p14:tracePt t="39665" x="8318500" y="1774825"/>
          <p14:tracePt t="39671" x="8310563" y="1790700"/>
          <p14:tracePt t="39685" x="8310563" y="1808163"/>
          <p14:tracePt t="39692" x="8310563" y="1816100"/>
          <p14:tracePt t="39706" x="8310563" y="1831975"/>
          <p14:tracePt t="39714" x="8310563" y="1841500"/>
          <p14:tracePt t="39720" x="8326438" y="1849438"/>
          <p14:tracePt t="39727" x="8335963" y="1874838"/>
          <p14:tracePt t="39734" x="8351838" y="1890713"/>
          <p14:tracePt t="39741" x="8377238" y="1916113"/>
          <p14:tracePt t="39749" x="8401050" y="1924050"/>
          <p14:tracePt t="39755" x="8467725" y="1949450"/>
          <p14:tracePt t="39764" x="8526463" y="1965325"/>
          <p14:tracePt t="39769" x="8601075" y="1981200"/>
          <p14:tracePt t="39776" x="8683625" y="1981200"/>
          <p14:tracePt t="39783" x="8783638" y="1973263"/>
          <p14:tracePt t="39790" x="8915400" y="1957388"/>
          <p14:tracePt t="39798" x="9031288" y="1906588"/>
          <p14:tracePt t="39804" x="9105900" y="1890713"/>
          <p14:tracePt t="39813" x="9164638" y="1857375"/>
          <p14:tracePt t="39818" x="9239250" y="1824038"/>
          <p14:tracePt t="39825" x="9288463" y="1808163"/>
          <p14:tracePt t="39832" x="9347200" y="1774825"/>
          <p14:tracePt t="39839" x="9372600" y="1757363"/>
          <p14:tracePt t="39847" x="9388475" y="1741488"/>
          <p14:tracePt t="39853" x="9405938" y="1741488"/>
          <p14:tracePt t="39861" x="9405938" y="1725613"/>
          <p14:tracePt t="39867" x="9405938" y="1716088"/>
          <p14:tracePt t="39882" x="9405938" y="1700213"/>
          <p14:tracePt t="39888" x="9396413" y="1682750"/>
          <p14:tracePt t="39897" x="9380538" y="1674813"/>
          <p14:tracePt t="39903" x="9347200" y="1658938"/>
          <p14:tracePt t="39909" x="9288463" y="1633538"/>
          <p14:tracePt t="39917" x="9205913" y="1617663"/>
          <p14:tracePt t="39924" x="9082088" y="1617663"/>
          <p14:tracePt t="39931" x="8915400" y="1617663"/>
          <p14:tracePt t="39937" x="8758238" y="1625600"/>
          <p14:tracePt t="39947" x="8616950" y="1666875"/>
          <p14:tracePt t="39952" x="8385175" y="1733550"/>
          <p14:tracePt t="39958" x="8202613" y="1841500"/>
          <p14:tracePt t="39966" x="8086725" y="1916113"/>
          <p14:tracePt t="39972" x="7953375" y="1990725"/>
          <p14:tracePt t="39980" x="7862888" y="2073275"/>
          <p14:tracePt t="39986" x="7747000" y="2147888"/>
          <p14:tracePt t="39994" x="7680325" y="2214563"/>
          <p14:tracePt t="40001" x="7639050" y="2255838"/>
          <p14:tracePt t="40007" x="7621588" y="2281238"/>
          <p14:tracePt t="40015" x="7605713" y="2297113"/>
          <p14:tracePt t="40021" x="7597775" y="2305050"/>
          <p14:tracePt t="40036" x="7597775" y="2312988"/>
          <p14:tracePt t="40064" x="7605713" y="2312988"/>
          <p14:tracePt t="40070" x="7631113" y="2312988"/>
          <p14:tracePt t="40078" x="7688263" y="2312988"/>
          <p14:tracePt t="40085" x="7994650" y="2271713"/>
          <p14:tracePt t="40092" x="8351838" y="2206625"/>
          <p14:tracePt t="40099" x="8775700" y="2065338"/>
          <p14:tracePt t="40105" x="9256713" y="1931988"/>
          <p14:tracePt t="40113" x="9704388" y="1790700"/>
          <p14:tracePt t="40119" x="10209213" y="1633538"/>
          <p14:tracePt t="40127" x="10517188" y="1558925"/>
          <p14:tracePt t="40134" x="10848975" y="1476375"/>
          <p14:tracePt t="40141" x="11204575" y="1417638"/>
          <p14:tracePt t="40148" x="11445875" y="1393825"/>
          <p14:tracePt t="40155" x="11620500" y="1376363"/>
          <p14:tracePt t="40164" x="11760200" y="1376363"/>
          <p14:tracePt t="40169" x="11868150" y="1376363"/>
          <p14:tracePt t="40175" x="11968163" y="1384300"/>
          <p14:tracePt t="40183" x="12026900" y="1393825"/>
          <p14:tracePt t="40190" x="12058650" y="1401763"/>
          <p14:tracePt t="40197" x="12084050" y="1409700"/>
          <p14:tracePt t="40204" x="12091988" y="1409700"/>
          <p14:tracePt t="40211" x="12101513" y="1417638"/>
          <p14:tracePt t="40218" x="12101513" y="1435100"/>
          <p14:tracePt t="40224" x="12101513" y="1443038"/>
          <p14:tracePt t="40232" x="12084050" y="1476375"/>
          <p14:tracePt t="40239" x="12058650" y="1517650"/>
          <p14:tracePt t="40247" x="12026900" y="1576388"/>
          <p14:tracePt t="40253" x="11926888" y="1666875"/>
          <p14:tracePt t="40260" x="11760200" y="1790700"/>
          <p14:tracePt t="40267" x="11520488" y="1898650"/>
          <p14:tracePt t="40274" x="11263313" y="1998663"/>
          <p14:tracePt t="40281" x="10864850" y="2114550"/>
          <p14:tracePt t="40288" x="10615613" y="2189163"/>
          <p14:tracePt t="40298" x="10367963" y="2238375"/>
          <p14:tracePt t="40302" x="10036175" y="2305050"/>
          <p14:tracePt t="40309" x="9812338" y="2363788"/>
          <p14:tracePt t="40316" x="9645650" y="2405063"/>
          <p14:tracePt t="40323" x="9480550" y="2446338"/>
          <p14:tracePt t="40331" x="9288463" y="2487613"/>
          <p14:tracePt t="40336" x="9172575" y="2495550"/>
          <p14:tracePt t="40344" x="9064625" y="2520950"/>
          <p14:tracePt t="40351" x="9007475" y="2520950"/>
          <p14:tracePt t="40358" x="8974138" y="2528888"/>
          <p14:tracePt t="40365" x="8966200" y="2528888"/>
          <p14:tracePt t="40372" x="8948738" y="2528888"/>
          <p14:tracePt t="40400" x="8948738" y="2520950"/>
          <p14:tracePt t="40407" x="8956675" y="2513013"/>
          <p14:tracePt t="40414" x="8990013" y="2487613"/>
          <p14:tracePt t="40421" x="9074150" y="2430463"/>
          <p14:tracePt t="40430" x="9223375" y="2355850"/>
          <p14:tracePt t="40435" x="9578975" y="2163763"/>
          <p14:tracePt t="40442" x="9812338" y="2073275"/>
          <p14:tracePt t="40449" x="9936163" y="2024063"/>
          <p14:tracePt t="40456" x="10069513" y="1990725"/>
          <p14:tracePt t="40464" x="10309225" y="1949450"/>
          <p14:tracePt t="40470" x="10491788" y="1924050"/>
          <p14:tracePt t="40477" x="10615613" y="1916113"/>
          <p14:tracePt t="40484" x="10723563" y="1898650"/>
          <p14:tracePt t="40491" x="10823575" y="1898650"/>
          <p14:tracePt t="40498" x="10923588" y="1916113"/>
          <p14:tracePt t="40505" x="10998200" y="1949450"/>
          <p14:tracePt t="40513" x="11072813" y="1998663"/>
          <p14:tracePt t="40519" x="11147425" y="2055813"/>
          <p14:tracePt t="40526" x="11204575" y="2130425"/>
          <p14:tracePt t="40533" x="11245850" y="2230438"/>
          <p14:tracePt t="40540" x="11271250" y="2355850"/>
          <p14:tracePt t="40547" x="11279188" y="2454275"/>
          <p14:tracePt t="40554" x="11279188" y="2554288"/>
          <p14:tracePt t="40561" x="11279188" y="2719388"/>
          <p14:tracePt t="40568" x="11245850" y="2960688"/>
          <p14:tracePt t="40575" x="11214100" y="3101975"/>
          <p14:tracePt t="40582" x="11147425" y="3267075"/>
          <p14:tracePt t="40589" x="11031538" y="3467100"/>
          <p14:tracePt t="40597" x="10914063" y="3632200"/>
          <p14:tracePt t="40603" x="10815638" y="3740150"/>
          <p14:tracePt t="40610" x="10674350" y="3856038"/>
          <p14:tracePt t="40617" x="10507663" y="3930650"/>
          <p14:tracePt t="40624" x="10367963" y="3979863"/>
          <p14:tracePt t="40632" x="10110788" y="4046538"/>
          <p14:tracePt t="40638" x="9877425" y="4064000"/>
          <p14:tracePt t="40647" x="9728200" y="4054475"/>
          <p14:tracePt t="40652" x="9555163" y="4030663"/>
          <p14:tracePt t="40659" x="9297988" y="3971925"/>
          <p14:tracePt t="40666" x="9123363" y="3897313"/>
          <p14:tracePt t="40673" x="9023350" y="3830638"/>
          <p14:tracePt t="40681" x="8907463" y="3706813"/>
          <p14:tracePt t="40687" x="8832850" y="3606800"/>
          <p14:tracePt t="40697" x="8775700" y="3508375"/>
          <p14:tracePt t="40701" x="8750300" y="3390900"/>
          <p14:tracePt t="40708" x="8742363" y="3267075"/>
          <p14:tracePt t="40715" x="8742363" y="3143250"/>
          <p14:tracePt t="40722" x="8775700" y="3027363"/>
          <p14:tracePt t="40731" x="8824913" y="2901950"/>
          <p14:tracePt t="40736" x="8891588" y="2786063"/>
          <p14:tracePt t="40743" x="8956675" y="2695575"/>
          <p14:tracePt t="40750" x="9064625" y="2587625"/>
          <p14:tracePt t="40757" x="9205913" y="2479675"/>
          <p14:tracePt t="40764" x="9396413" y="2355850"/>
          <p14:tracePt t="40771" x="9645650" y="2222500"/>
          <p14:tracePt t="40780" x="9769475" y="2181225"/>
          <p14:tracePt t="40785" x="9936163" y="2130425"/>
          <p14:tracePt t="40792" x="10175875" y="2098675"/>
          <p14:tracePt t="40799" x="10301288" y="2098675"/>
          <p14:tracePt t="40806" x="10409238" y="2098675"/>
          <p14:tracePt t="40814" x="10507663" y="2122488"/>
          <p14:tracePt t="40821" x="10599738" y="2163763"/>
          <p14:tracePt t="40827" x="10656888" y="2222500"/>
          <p14:tracePt t="40834" x="10699750" y="2281238"/>
          <p14:tracePt t="40847" x="10731500" y="2371725"/>
          <p14:tracePt t="40849" x="10748963" y="2471738"/>
          <p14:tracePt t="40856" x="10748963" y="2579688"/>
          <p14:tracePt t="40863" x="10707688" y="2703513"/>
          <p14:tracePt t="40869" x="10674350" y="2868613"/>
          <p14:tracePt t="40876" x="10599738" y="3043238"/>
          <p14:tracePt t="40883" x="10507663" y="3209925"/>
          <p14:tracePt t="40890" x="10425113" y="3308350"/>
          <p14:tracePt t="40898" x="10293350" y="3400425"/>
          <p14:tracePt t="40905" x="10134600" y="3475038"/>
          <p14:tracePt t="40913" x="9936163" y="3532188"/>
          <p14:tracePt t="40918" x="9769475" y="3573463"/>
          <p14:tracePt t="40925" x="9588500" y="3582988"/>
          <p14:tracePt t="40932" x="9437688" y="3582988"/>
          <p14:tracePt t="40939" x="9313863" y="3573463"/>
          <p14:tracePt t="40948" x="9190038" y="3549650"/>
          <p14:tracePt t="40954" x="9040813" y="3482975"/>
          <p14:tracePt t="40960" x="8948738" y="3416300"/>
          <p14:tracePt t="40967" x="8891588" y="3341688"/>
          <p14:tracePt t="40974" x="8850313" y="3225800"/>
          <p14:tracePt t="40982" x="8840788" y="3135313"/>
          <p14:tracePt t="40988" x="8824913" y="2976563"/>
          <p14:tracePt t="40997" x="8824913" y="2886075"/>
          <p14:tracePt t="41002" x="8850313" y="2786063"/>
          <p14:tracePt t="41009" x="8891588" y="2703513"/>
          <p14:tracePt t="41016" x="8974138" y="2603500"/>
          <p14:tracePt t="41023" x="9040813" y="2513013"/>
          <p14:tracePt t="41031" x="9148763" y="2430463"/>
          <p14:tracePt t="41037" x="9264650" y="2363788"/>
          <p14:tracePt t="41046" x="9429750" y="2297113"/>
          <p14:tracePt t="41051" x="9555163" y="2263775"/>
          <p14:tracePt t="41059" x="9694863" y="2238375"/>
          <p14:tracePt t="41066" x="9820275" y="2230438"/>
          <p14:tracePt t="41072" x="9928225" y="2230438"/>
          <p14:tracePt t="41080" x="10044113" y="2247900"/>
          <p14:tracePt t="41086" x="10144125" y="2289175"/>
          <p14:tracePt t="41093" x="10193338" y="2330450"/>
          <p14:tracePt t="41100" x="10218738" y="2379663"/>
          <p14:tracePt t="41107" x="10242550" y="2487613"/>
          <p14:tracePt t="41115" x="10250488" y="2579688"/>
          <p14:tracePt t="41121" x="10250488" y="2686050"/>
          <p14:tracePt t="41130" x="10218738" y="2803525"/>
          <p14:tracePt t="41135" x="10160000" y="2927350"/>
          <p14:tracePt t="41142" x="10085388" y="3060700"/>
          <p14:tracePt t="41149" x="10010775" y="3151188"/>
          <p14:tracePt t="41157" x="9844088" y="3284538"/>
          <p14:tracePt t="41164" x="9728200" y="3367088"/>
          <p14:tracePt t="41170" x="9629775" y="3408363"/>
          <p14:tracePt t="41179" x="9529763" y="3441700"/>
          <p14:tracePt t="41184" x="9405938" y="3467100"/>
          <p14:tracePt t="41191" x="9280525" y="3467100"/>
          <p14:tracePt t="41199" x="9148763" y="3441700"/>
          <p14:tracePt t="41205" x="9074150" y="3400425"/>
          <p14:tracePt t="41213" x="8999538" y="3333750"/>
          <p14:tracePt t="41220" x="8956675" y="3267075"/>
          <p14:tracePt t="41227" x="8924925" y="3192463"/>
          <p14:tracePt t="41233" x="8907463" y="3101975"/>
          <p14:tracePt t="41240" x="8907463" y="2960688"/>
          <p14:tracePt t="42458" x="8982075" y="2894013"/>
          <p14:tracePt t="42465" x="9097963" y="2819400"/>
          <p14:tracePt t="42472" x="9272588" y="2728913"/>
          <p14:tracePt t="42480" x="9388475" y="2695575"/>
          <p14:tracePt t="42486" x="9545638" y="2662238"/>
          <p14:tracePt t="42493" x="9737725" y="2620963"/>
          <p14:tracePt t="42500" x="9877425" y="2595563"/>
          <p14:tracePt t="42507" x="10002838" y="2595563"/>
          <p14:tracePt t="42514" x="10110788" y="2595563"/>
          <p14:tracePt t="42520" x="10234613" y="2611438"/>
          <p14:tracePt t="42529" x="10367963" y="2628900"/>
          <p14:tracePt t="42534" x="10475913" y="2670175"/>
          <p14:tracePt t="42542" x="10550525" y="2695575"/>
          <p14:tracePt t="42549" x="10599738" y="2728913"/>
          <p14:tracePt t="42556" x="10648950" y="2778125"/>
          <p14:tracePt t="42563" x="10682288" y="2827338"/>
          <p14:tracePt t="42570" x="10699750" y="2886075"/>
          <p14:tracePt t="42577" x="10707688" y="2943225"/>
          <p14:tracePt t="42583" x="10723563" y="3027363"/>
          <p14:tracePt t="42591" x="10715625" y="3125788"/>
          <p14:tracePt t="42598" x="10699750" y="3225800"/>
          <p14:tracePt t="42605" x="10656888" y="3341688"/>
          <p14:tracePt t="42612" x="10615613" y="3467100"/>
          <p14:tracePt t="42619" x="10525125" y="3624263"/>
          <p14:tracePt t="42626" x="10417175" y="3765550"/>
          <p14:tracePt t="42633" x="10242550" y="3897313"/>
          <p14:tracePt t="42640" x="10101263" y="4005263"/>
          <p14:tracePt t="42647" x="9985375" y="4064000"/>
          <p14:tracePt t="42654" x="9820275" y="4129088"/>
          <p14:tracePt t="42663" x="9637713" y="4195763"/>
          <p14:tracePt t="42668" x="9480550" y="4221163"/>
          <p14:tracePt t="42675" x="9339263" y="4229100"/>
          <p14:tracePt t="42682" x="9190038" y="4229100"/>
          <p14:tracePt t="42689" x="9056688" y="4229100"/>
          <p14:tracePt t="42696" x="8915400" y="4203700"/>
          <p14:tracePt t="42703" x="8799513" y="4171950"/>
          <p14:tracePt t="42710" x="8709025" y="4113213"/>
          <p14:tracePt t="42717" x="8634413" y="4046538"/>
          <p14:tracePt t="42724" x="8567738" y="3946525"/>
          <p14:tracePt t="42731" x="8518525" y="3848100"/>
          <p14:tracePt t="42738" x="8485188" y="3756025"/>
          <p14:tracePt t="42746" x="8475663" y="3632200"/>
          <p14:tracePt t="42752" x="8467725" y="3557588"/>
          <p14:tracePt t="42759" x="8467725" y="3490913"/>
          <p14:tracePt t="42766" x="8475663" y="3416300"/>
          <p14:tracePt t="42773" x="8501063" y="3333750"/>
          <p14:tracePt t="42780" x="8534400" y="3233738"/>
          <p14:tracePt t="42787" x="8593138" y="3143250"/>
          <p14:tracePt t="42797" x="8642350" y="3068638"/>
          <p14:tracePt t="42801" x="8716963" y="3001963"/>
          <p14:tracePt t="42808" x="8775700" y="2952750"/>
          <p14:tracePt t="42815" x="8850313" y="2886075"/>
          <p14:tracePt t="42822" x="8924925" y="2852738"/>
          <p14:tracePt t="42829" x="8999538" y="2811463"/>
          <p14:tracePt t="42836" x="9056688" y="2778125"/>
          <p14:tracePt t="42843" x="9148763" y="2744788"/>
          <p14:tracePt t="42850" x="9223375" y="2728913"/>
          <p14:tracePt t="42857" x="9347200" y="2711450"/>
          <p14:tracePt t="42864" x="9437688" y="2703513"/>
          <p14:tracePt t="42871" x="9537700" y="2703513"/>
          <p14:tracePt t="42880" x="9620250" y="2703513"/>
          <p14:tracePt t="42885" x="9694863" y="2728913"/>
          <p14:tracePt t="42892" x="9753600" y="2752725"/>
          <p14:tracePt t="42899" x="9802813" y="2786063"/>
          <p14:tracePt t="42906" x="9853613" y="2836863"/>
          <p14:tracePt t="42914" x="9902825" y="2911475"/>
          <p14:tracePt t="42920" x="9918700" y="3009900"/>
          <p14:tracePt t="42929" x="9936163" y="3109913"/>
          <p14:tracePt t="42934" x="9928225" y="3209925"/>
          <p14:tracePt t="42941" x="9918700" y="3308350"/>
          <p14:tracePt t="42948" x="9886950" y="3367088"/>
          <p14:tracePt t="42955" x="9853613" y="3441700"/>
          <p14:tracePt t="42962" x="9828213" y="3498850"/>
          <p14:tracePt t="42969" x="9786938" y="3541713"/>
          <p14:tracePt t="42976" x="9753600" y="3573463"/>
          <p14:tracePt t="42983" x="9712325" y="3606800"/>
          <p14:tracePt t="42990" x="9678988" y="3624263"/>
          <p14:tracePt t="42997" x="9637713" y="3632200"/>
          <p14:tracePt t="43004" x="9612313" y="3640138"/>
          <p14:tracePt t="43012" x="9571038" y="3640138"/>
          <p14:tracePt t="43018" x="9545638" y="3632200"/>
          <p14:tracePt t="43025" x="9512300" y="3616325"/>
          <p14:tracePt t="43032" x="9488488" y="3590925"/>
          <p14:tracePt t="45376" x="9256713" y="3848100"/>
          <p14:tracePt t="45384" x="8990013" y="4287838"/>
          <p14:tracePt t="45391" x="8742363" y="4660900"/>
          <p14:tracePt t="45399" x="8534400" y="5016500"/>
          <p14:tracePt t="45407" x="8369300" y="5340350"/>
          <p14:tracePt t="45415" x="8243888" y="5664200"/>
          <p14:tracePt t="45423" x="8161338" y="5945188"/>
          <p14:tracePt t="45431" x="8120063" y="6186488"/>
          <p14:tracePt t="45439" x="8102600" y="6343650"/>
          <p14:tracePt t="45447" x="8102600" y="6459538"/>
          <p14:tracePt t="45455" x="8112125" y="6559550"/>
          <p14:tracePt t="45463" x="8135938" y="6608763"/>
          <p14:tracePt t="45471" x="8194675" y="6675438"/>
          <p14:tracePt t="45480" x="8269288" y="6716713"/>
          <p14:tracePt t="45487" x="8377238" y="6750050"/>
          <p14:tracePt t="45496" x="8534400" y="6757988"/>
          <p14:tracePt t="45504" x="8683625" y="6757988"/>
          <p14:tracePt t="45512" x="8858250" y="6716713"/>
          <p14:tracePt t="45520" x="9031288" y="6667500"/>
          <p14:tracePt t="45528" x="9247188" y="6575425"/>
          <p14:tracePt t="45535" x="9463088" y="6451600"/>
          <p14:tracePt t="45546" x="9637713" y="6335713"/>
          <p14:tracePt t="45551" x="9779000" y="6186488"/>
          <p14:tracePt t="45561" x="9918700" y="5962650"/>
          <p14:tracePt t="45568" x="10059988" y="5754688"/>
          <p14:tracePt t="45578" x="10152063" y="5597525"/>
          <p14:tracePt t="45583" x="10226675" y="5414963"/>
          <p14:tracePt t="45591" x="10267950" y="5224463"/>
          <p14:tracePt t="45599" x="10275888" y="5016500"/>
          <p14:tracePt t="45608" x="10275888" y="4876800"/>
          <p14:tracePt t="45616" x="10242550" y="4751388"/>
          <p14:tracePt t="45623" x="10167938" y="4660900"/>
          <p14:tracePt t="45632" x="10093325" y="4560888"/>
          <p14:tracePt t="45639" x="9985375" y="4470400"/>
          <p14:tracePt t="45647" x="9894888" y="4403725"/>
          <p14:tracePt t="45656" x="9769475" y="4344988"/>
          <p14:tracePt t="45664" x="9629775" y="4329113"/>
          <p14:tracePt t="45671" x="9437688" y="4337050"/>
          <p14:tracePt t="45680" x="9205913" y="4427538"/>
          <p14:tracePt t="45687" x="8982075" y="4552950"/>
          <p14:tracePt t="45696" x="8724900" y="4743450"/>
          <p14:tracePt t="45704" x="8475663" y="4908550"/>
          <p14:tracePt t="45712" x="8235950" y="5116513"/>
          <p14:tracePt t="45720" x="8045450" y="5307013"/>
          <p14:tracePt t="45728" x="7929563" y="5497513"/>
          <p14:tracePt t="45736" x="7854950" y="5630863"/>
          <p14:tracePt t="45745" x="7812088" y="5746750"/>
          <p14:tracePt t="45752" x="7788275" y="5805488"/>
          <p14:tracePt t="45761" x="7788275" y="5829300"/>
          <p14:tracePt t="45768" x="7788275" y="5854700"/>
          <p14:tracePt t="45778" x="7804150" y="5870575"/>
          <p14:tracePt t="45784" x="7837488" y="5888038"/>
          <p14:tracePt t="45792" x="7896225" y="5921375"/>
          <p14:tracePt t="45800" x="8012113" y="5945188"/>
          <p14:tracePt t="45808" x="8277225" y="5945188"/>
          <p14:tracePt t="45816" x="8601075" y="5921375"/>
          <p14:tracePt t="45824" x="8940800" y="5813425"/>
          <p14:tracePt t="45832" x="9280525" y="5705475"/>
          <p14:tracePt t="45840" x="9578975" y="5564188"/>
          <p14:tracePt t="45848" x="9828213" y="5414963"/>
          <p14:tracePt t="45862" x="9985375" y="5273675"/>
          <p14:tracePt t="45864" x="10110788" y="5124450"/>
          <p14:tracePt t="45872" x="10185400" y="4983163"/>
          <p14:tracePt t="45880" x="10234613" y="4884738"/>
          <p14:tracePt t="45888" x="10250488" y="4802188"/>
          <p14:tracePt t="45897" x="10242550" y="4727575"/>
          <p14:tracePt t="45904" x="10218738" y="4643438"/>
          <p14:tracePt t="45912" x="10160000" y="4545013"/>
          <p14:tracePt t="45920" x="10077450" y="4452938"/>
          <p14:tracePt t="45929" x="9985375" y="4378325"/>
          <p14:tracePt t="45936" x="9869488" y="4329113"/>
          <p14:tracePt t="45945" x="9663113" y="4311650"/>
          <p14:tracePt t="45952" x="9413875" y="4344988"/>
          <p14:tracePt t="45962" x="9182100" y="4427538"/>
          <p14:tracePt t="45968" x="8940800" y="4552950"/>
          <p14:tracePt t="45978" x="8683625" y="4743450"/>
          <p14:tracePt t="45984" x="8451850" y="4926013"/>
          <p14:tracePt t="45992" x="8243888" y="5108575"/>
          <p14:tracePt t="46000" x="8143875" y="5224463"/>
          <p14:tracePt t="46008" x="8069263" y="5340350"/>
          <p14:tracePt t="46016" x="8037513" y="5456238"/>
          <p14:tracePt t="46024" x="8020050" y="5530850"/>
          <p14:tracePt t="46032" x="8020050" y="5572125"/>
          <p14:tracePt t="46040" x="8020050" y="5605463"/>
          <p14:tracePt t="46048" x="8027988" y="5613400"/>
          <p14:tracePt t="46056" x="8061325" y="5630863"/>
          <p14:tracePt t="46064" x="8120063" y="5646738"/>
          <p14:tracePt t="46072" x="8210550" y="5646738"/>
          <p14:tracePt t="46080" x="8285163" y="5646738"/>
          <p14:tracePt t="46754" x="8210550" y="5538788"/>
          <p14:tracePt t="46761" x="8020050" y="5257800"/>
          <p14:tracePt t="46767" x="7747000" y="4859338"/>
          <p14:tracePt t="46774" x="7448550" y="4460875"/>
          <p14:tracePt t="46781" x="7165975" y="4013200"/>
          <p14:tracePt t="46789" x="6875463" y="3565525"/>
          <p14:tracePt t="46796" x="6584950" y="3043238"/>
          <p14:tracePt t="46803" x="6294438" y="2520950"/>
          <p14:tracePt t="46811" x="6013450" y="1965325"/>
          <p14:tracePt t="46816" x="5789613" y="1425575"/>
          <p14:tracePt t="46823" x="5599113" y="862013"/>
          <p14:tracePt t="46831" x="5457825" y="306388"/>
        </p14:tracePtLst>
      </p14:laserTraceLst>
    </p:ext>
  </p:extLs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4" name="Group 23">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25" name="Rectangle 24">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Isosceles Triangle 25">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8" name="Group 27">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9" name="Isosceles Triangle 28">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Čuvar mesta za broj slajda 12">
            <a:extLst>
              <a:ext uri="{FF2B5EF4-FFF2-40B4-BE49-F238E27FC236}">
                <a16:creationId xmlns:a16="http://schemas.microsoft.com/office/drawing/2014/main" id="{15DA5217-9514-81D9-7BAF-AFE0D7A8B1CC}"/>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B5CEABB6-07DC-46E8-9B57-56EC44A396E5}" type="slidenum">
              <a:rPr lang="en-US" sz="1200" smtClean="0">
                <a:solidFill>
                  <a:schemeClr val="tx1">
                    <a:tint val="75000"/>
                  </a:schemeClr>
                </a:solidFill>
              </a:rPr>
              <a:pPr>
                <a:spcAft>
                  <a:spcPts val="600"/>
                </a:spcAft>
              </a:pPr>
              <a:t>11</a:t>
            </a:fld>
            <a:endParaRPr lang="en-US" sz="1200">
              <a:solidFill>
                <a:schemeClr val="tx1">
                  <a:tint val="75000"/>
                </a:schemeClr>
              </a:solidFill>
            </a:endParaRPr>
          </a:p>
        </p:txBody>
      </p:sp>
      <p:pic>
        <p:nvPicPr>
          <p:cNvPr id="35" name="Grafika 34" descr="DNA with solid fill">
            <a:extLst>
              <a:ext uri="{FF2B5EF4-FFF2-40B4-BE49-F238E27FC236}">
                <a16:creationId xmlns:a16="http://schemas.microsoft.com/office/drawing/2014/main" id="{F9DFF11F-F3A4-8873-6583-DF6A45482F9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62218" y="-81812"/>
            <a:ext cx="1643608" cy="1726591"/>
          </a:xfrm>
          <a:prstGeom prst="rect">
            <a:avLst/>
          </a:prstGeom>
        </p:spPr>
      </p:pic>
      <p:pic>
        <p:nvPicPr>
          <p:cNvPr id="37" name="Grafika 36" descr="DNA with solid fill">
            <a:extLst>
              <a:ext uri="{FF2B5EF4-FFF2-40B4-BE49-F238E27FC236}">
                <a16:creationId xmlns:a16="http://schemas.microsoft.com/office/drawing/2014/main" id="{07774BEE-DD51-E66A-86EF-B27318EA757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894927" y="5220929"/>
            <a:ext cx="1782131" cy="1749769"/>
          </a:xfrm>
          <a:prstGeom prst="rect">
            <a:avLst/>
          </a:prstGeom>
        </p:spPr>
      </p:pic>
      <p:sp>
        <p:nvSpPr>
          <p:cNvPr id="2" name="Okvir za tekst 1">
            <a:extLst>
              <a:ext uri="{FF2B5EF4-FFF2-40B4-BE49-F238E27FC236}">
                <a16:creationId xmlns:a16="http://schemas.microsoft.com/office/drawing/2014/main" id="{508EBA95-356A-0676-4EA6-CE37C33913DC}"/>
              </a:ext>
            </a:extLst>
          </p:cNvPr>
          <p:cNvSpPr txBox="1"/>
          <p:nvPr/>
        </p:nvSpPr>
        <p:spPr>
          <a:xfrm>
            <a:off x="1332051" y="399725"/>
            <a:ext cx="6421120" cy="707886"/>
          </a:xfrm>
          <a:prstGeom prst="rect">
            <a:avLst/>
          </a:prstGeom>
          <a:noFill/>
        </p:spPr>
        <p:txBody>
          <a:bodyPr wrap="square" rtlCol="0">
            <a:spAutoFit/>
          </a:bodyPr>
          <a:lstStyle/>
          <a:p>
            <a:r>
              <a:rPr lang="en-US" sz="4000" b="1" dirty="0">
                <a:solidFill>
                  <a:schemeClr val="accent2"/>
                </a:solidFill>
                <a:latin typeface="Cambria" panose="02040503050406030204" pitchFamily="18" charset="0"/>
                <a:ea typeface="Cambria" panose="02040503050406030204" pitchFamily="18" charset="0"/>
                <a:cs typeface="Aparajita" panose="020B0502040204020203" pitchFamily="18" charset="0"/>
              </a:rPr>
              <a:t>COMPARISON RESULTS</a:t>
            </a:r>
            <a:endParaRPr lang="sr-Latn-RS" sz="4000" b="1" dirty="0">
              <a:solidFill>
                <a:schemeClr val="accent2"/>
              </a:solidFill>
              <a:latin typeface="Cambria" panose="02040503050406030204" pitchFamily="18" charset="0"/>
              <a:ea typeface="Cambria" panose="02040503050406030204" pitchFamily="18" charset="0"/>
              <a:cs typeface="Aparajita" panose="020B0502040204020203" pitchFamily="18" charset="0"/>
            </a:endParaRPr>
          </a:p>
        </p:txBody>
      </p:sp>
      <p:sp>
        <p:nvSpPr>
          <p:cNvPr id="7" name="Okvir za tekst 6">
            <a:extLst>
              <a:ext uri="{FF2B5EF4-FFF2-40B4-BE49-F238E27FC236}">
                <a16:creationId xmlns:a16="http://schemas.microsoft.com/office/drawing/2014/main" id="{F2BED99F-99CA-1EFB-EA6C-6645997287C5}"/>
              </a:ext>
            </a:extLst>
          </p:cNvPr>
          <p:cNvSpPr txBox="1"/>
          <p:nvPr/>
        </p:nvSpPr>
        <p:spPr>
          <a:xfrm>
            <a:off x="405782" y="1859838"/>
            <a:ext cx="2497394" cy="369332"/>
          </a:xfrm>
          <a:prstGeom prst="rect">
            <a:avLst/>
          </a:prstGeom>
          <a:noFill/>
        </p:spPr>
        <p:txBody>
          <a:bodyPr wrap="square" rtlCol="0">
            <a:spAutoFit/>
          </a:bodyPr>
          <a:lstStyle/>
          <a:p>
            <a:r>
              <a:rPr lang="en-US" dirty="0">
                <a:solidFill>
                  <a:schemeClr val="accent2"/>
                </a:solidFill>
              </a:rPr>
              <a:t>Error rates </a:t>
            </a:r>
            <a:endParaRPr lang="sr-Latn-RS" dirty="0">
              <a:solidFill>
                <a:schemeClr val="accent2"/>
              </a:solidFill>
            </a:endParaRPr>
          </a:p>
        </p:txBody>
      </p:sp>
      <p:graphicFrame>
        <p:nvGraphicFramePr>
          <p:cNvPr id="8" name="Dijagram 7">
            <a:extLst>
              <a:ext uri="{FF2B5EF4-FFF2-40B4-BE49-F238E27FC236}">
                <a16:creationId xmlns:a16="http://schemas.microsoft.com/office/drawing/2014/main" id="{5C6245D0-0890-E188-6C8D-60992A607335}"/>
              </a:ext>
            </a:extLst>
          </p:cNvPr>
          <p:cNvGraphicFramePr/>
          <p:nvPr>
            <p:extLst>
              <p:ext uri="{D42A27DB-BD31-4B8C-83A1-F6EECF244321}">
                <p14:modId xmlns:p14="http://schemas.microsoft.com/office/powerpoint/2010/main" val="3600116170"/>
              </p:ext>
            </p:extLst>
          </p:nvPr>
        </p:nvGraphicFramePr>
        <p:xfrm>
          <a:off x="3550242" y="967654"/>
          <a:ext cx="8641757" cy="5890346"/>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aphicFrame>
        <p:nvGraphicFramePr>
          <p:cNvPr id="3" name="Tabela 8">
            <a:extLst>
              <a:ext uri="{FF2B5EF4-FFF2-40B4-BE49-F238E27FC236}">
                <a16:creationId xmlns:a16="http://schemas.microsoft.com/office/drawing/2014/main" id="{45DA1F09-BC31-4887-A42F-271B17B61ECF}"/>
              </a:ext>
            </a:extLst>
          </p:cNvPr>
          <p:cNvGraphicFramePr>
            <a:graphicFrameLocks noGrp="1"/>
          </p:cNvGraphicFramePr>
          <p:nvPr>
            <p:extLst>
              <p:ext uri="{D42A27DB-BD31-4B8C-83A1-F6EECF244321}">
                <p14:modId xmlns:p14="http://schemas.microsoft.com/office/powerpoint/2010/main" val="2197023323"/>
              </p:ext>
            </p:extLst>
          </p:nvPr>
        </p:nvGraphicFramePr>
        <p:xfrm>
          <a:off x="507030" y="4672137"/>
          <a:ext cx="2497395" cy="1219200"/>
        </p:xfrm>
        <a:graphic>
          <a:graphicData uri="http://schemas.openxmlformats.org/drawingml/2006/table">
            <a:tbl>
              <a:tblPr>
                <a:tableStyleId>{00A15C55-8517-42AA-B614-E9B94910E393}</a:tableStyleId>
              </a:tblPr>
              <a:tblGrid>
                <a:gridCol w="1391618">
                  <a:extLst>
                    <a:ext uri="{9D8B030D-6E8A-4147-A177-3AD203B41FA5}">
                      <a16:colId xmlns:a16="http://schemas.microsoft.com/office/drawing/2014/main" val="4198604956"/>
                    </a:ext>
                  </a:extLst>
                </a:gridCol>
                <a:gridCol w="1105777">
                  <a:extLst>
                    <a:ext uri="{9D8B030D-6E8A-4147-A177-3AD203B41FA5}">
                      <a16:colId xmlns:a16="http://schemas.microsoft.com/office/drawing/2014/main" val="3683092358"/>
                    </a:ext>
                  </a:extLst>
                </a:gridCol>
              </a:tblGrid>
              <a:tr h="273879">
                <a:tc>
                  <a:txBody>
                    <a:bodyPr/>
                    <a:lstStyle/>
                    <a:p>
                      <a:r>
                        <a:rPr lang="en-US" sz="1000" dirty="0"/>
                        <a:t>Coverage</a:t>
                      </a:r>
                      <a:endParaRPr lang="sr-Latn-RS" sz="1000" dirty="0"/>
                    </a:p>
                  </a:txBody>
                  <a:tcPr anchor="ctr"/>
                </a:tc>
                <a:tc>
                  <a:txBody>
                    <a:bodyPr/>
                    <a:lstStyle/>
                    <a:p>
                      <a:pPr algn="ctr"/>
                      <a:r>
                        <a:rPr lang="en-US" sz="1400" dirty="0"/>
                        <a:t>3</a:t>
                      </a:r>
                      <a:endParaRPr lang="sr-Latn-RS" sz="1400" dirty="0"/>
                    </a:p>
                  </a:txBody>
                  <a:tcPr/>
                </a:tc>
                <a:extLst>
                  <a:ext uri="{0D108BD9-81ED-4DB2-BD59-A6C34878D82A}">
                    <a16:rowId xmlns:a16="http://schemas.microsoft.com/office/drawing/2014/main" val="1290040297"/>
                  </a:ext>
                </a:extLst>
              </a:tr>
              <a:tr h="273879">
                <a:tc>
                  <a:txBody>
                    <a:bodyPr/>
                    <a:lstStyle/>
                    <a:p>
                      <a:pPr algn="l"/>
                      <a:r>
                        <a:rPr lang="en-US" sz="1000" dirty="0"/>
                        <a:t>Avg quality</a:t>
                      </a:r>
                      <a:endParaRPr lang="sr-Latn-RS" sz="1000" dirty="0"/>
                    </a:p>
                  </a:txBody>
                  <a:tcPr anchor="ctr"/>
                </a:tc>
                <a:tc>
                  <a:txBody>
                    <a:bodyPr/>
                    <a:lstStyle/>
                    <a:p>
                      <a:pPr algn="ctr"/>
                      <a:r>
                        <a:rPr lang="en-US" sz="1400" dirty="0"/>
                        <a:t>40</a:t>
                      </a:r>
                      <a:endParaRPr lang="sr-Latn-RS" sz="1400" dirty="0"/>
                    </a:p>
                  </a:txBody>
                  <a:tcPr/>
                </a:tc>
                <a:extLst>
                  <a:ext uri="{0D108BD9-81ED-4DB2-BD59-A6C34878D82A}">
                    <a16:rowId xmlns:a16="http://schemas.microsoft.com/office/drawing/2014/main" val="3849644785"/>
                  </a:ext>
                </a:extLst>
              </a:tr>
              <a:tr h="273879">
                <a:tc>
                  <a:txBody>
                    <a:bodyPr/>
                    <a:lstStyle/>
                    <a:p>
                      <a:pPr algn="l"/>
                      <a:r>
                        <a:rPr lang="en-US" sz="1000" dirty="0"/>
                        <a:t>Insert size</a:t>
                      </a:r>
                      <a:endParaRPr lang="sr-Latn-RS" sz="1000" dirty="0"/>
                    </a:p>
                  </a:txBody>
                  <a:tcPr anchor="ctr"/>
                </a:tc>
                <a:tc>
                  <a:txBody>
                    <a:bodyPr/>
                    <a:lstStyle/>
                    <a:p>
                      <a:pPr algn="ctr"/>
                      <a:r>
                        <a:rPr lang="en-US" sz="1400" dirty="0"/>
                        <a:t>400</a:t>
                      </a:r>
                      <a:endParaRPr lang="sr-Latn-RS" sz="1400" dirty="0"/>
                    </a:p>
                  </a:txBody>
                  <a:tcPr/>
                </a:tc>
                <a:extLst>
                  <a:ext uri="{0D108BD9-81ED-4DB2-BD59-A6C34878D82A}">
                    <a16:rowId xmlns:a16="http://schemas.microsoft.com/office/drawing/2014/main" val="2514115045"/>
                  </a:ext>
                </a:extLst>
              </a:tr>
              <a:tr h="273879">
                <a:tc>
                  <a:txBody>
                    <a:bodyPr/>
                    <a:lstStyle/>
                    <a:p>
                      <a:r>
                        <a:rPr lang="en-US" sz="1000" dirty="0"/>
                        <a:t>Read length</a:t>
                      </a:r>
                      <a:endParaRPr lang="sr-Latn-RS" sz="1000" dirty="0"/>
                    </a:p>
                  </a:txBody>
                  <a:tcPr anchor="ctr"/>
                </a:tc>
                <a:tc>
                  <a:txBody>
                    <a:bodyPr/>
                    <a:lstStyle/>
                    <a:p>
                      <a:pPr algn="ctr"/>
                      <a:r>
                        <a:rPr lang="en-US" sz="1400" dirty="0"/>
                        <a:t>150</a:t>
                      </a:r>
                      <a:endParaRPr lang="sr-Latn-RS" sz="1400" dirty="0"/>
                    </a:p>
                  </a:txBody>
                  <a:tcPr/>
                </a:tc>
                <a:extLst>
                  <a:ext uri="{0D108BD9-81ED-4DB2-BD59-A6C34878D82A}">
                    <a16:rowId xmlns:a16="http://schemas.microsoft.com/office/drawing/2014/main" val="1152647025"/>
                  </a:ext>
                </a:extLst>
              </a:tr>
            </a:tbl>
          </a:graphicData>
        </a:graphic>
      </p:graphicFrame>
      <p:graphicFrame>
        <p:nvGraphicFramePr>
          <p:cNvPr id="14" name="Tabela 14">
            <a:extLst>
              <a:ext uri="{FF2B5EF4-FFF2-40B4-BE49-F238E27FC236}">
                <a16:creationId xmlns:a16="http://schemas.microsoft.com/office/drawing/2014/main" id="{C70728C8-FE9E-967A-92B9-69E1FA659A14}"/>
              </a:ext>
            </a:extLst>
          </p:cNvPr>
          <p:cNvGraphicFramePr>
            <a:graphicFrameLocks noGrp="1"/>
          </p:cNvGraphicFramePr>
          <p:nvPr>
            <p:extLst>
              <p:ext uri="{D42A27DB-BD31-4B8C-83A1-F6EECF244321}">
                <p14:modId xmlns:p14="http://schemas.microsoft.com/office/powerpoint/2010/main" val="1668575103"/>
              </p:ext>
            </p:extLst>
          </p:nvPr>
        </p:nvGraphicFramePr>
        <p:xfrm>
          <a:off x="507030" y="2257603"/>
          <a:ext cx="3043212" cy="2047075"/>
        </p:xfrm>
        <a:graphic>
          <a:graphicData uri="http://schemas.openxmlformats.org/drawingml/2006/table">
            <a:tbl>
              <a:tblPr firstRow="1" firstCol="1" bandRow="1">
                <a:tableStyleId>{5C22544A-7EE6-4342-B048-85BDC9FD1C3A}</a:tableStyleId>
              </a:tblPr>
              <a:tblGrid>
                <a:gridCol w="760803">
                  <a:extLst>
                    <a:ext uri="{9D8B030D-6E8A-4147-A177-3AD203B41FA5}">
                      <a16:colId xmlns:a16="http://schemas.microsoft.com/office/drawing/2014/main" val="260878374"/>
                    </a:ext>
                  </a:extLst>
                </a:gridCol>
                <a:gridCol w="760803">
                  <a:extLst>
                    <a:ext uri="{9D8B030D-6E8A-4147-A177-3AD203B41FA5}">
                      <a16:colId xmlns:a16="http://schemas.microsoft.com/office/drawing/2014/main" val="1521688930"/>
                    </a:ext>
                  </a:extLst>
                </a:gridCol>
                <a:gridCol w="760803">
                  <a:extLst>
                    <a:ext uri="{9D8B030D-6E8A-4147-A177-3AD203B41FA5}">
                      <a16:colId xmlns:a16="http://schemas.microsoft.com/office/drawing/2014/main" val="3347020643"/>
                    </a:ext>
                  </a:extLst>
                </a:gridCol>
                <a:gridCol w="760803">
                  <a:extLst>
                    <a:ext uri="{9D8B030D-6E8A-4147-A177-3AD203B41FA5}">
                      <a16:colId xmlns:a16="http://schemas.microsoft.com/office/drawing/2014/main" val="881798844"/>
                    </a:ext>
                  </a:extLst>
                </a:gridCol>
              </a:tblGrid>
              <a:tr h="336263">
                <a:tc>
                  <a:txBody>
                    <a:bodyPr/>
                    <a:lstStyle/>
                    <a:p>
                      <a:endParaRPr lang="sr-Latn-RS" dirty="0"/>
                    </a:p>
                  </a:txBody>
                  <a:tcPr/>
                </a:tc>
                <a:tc>
                  <a:txBody>
                    <a:bodyPr/>
                    <a:lstStyle/>
                    <a:p>
                      <a:r>
                        <a:rPr lang="en-US" sz="1600" dirty="0"/>
                        <a:t>SNV </a:t>
                      </a:r>
                      <a:endParaRPr lang="sr-Latn-RS" sz="1600" dirty="0"/>
                    </a:p>
                  </a:txBody>
                  <a:tcPr/>
                </a:tc>
                <a:tc>
                  <a:txBody>
                    <a:bodyPr/>
                    <a:lstStyle/>
                    <a:p>
                      <a:r>
                        <a:rPr lang="en-US" sz="1600" dirty="0"/>
                        <a:t>INS</a:t>
                      </a:r>
                      <a:endParaRPr lang="sr-Latn-RS" sz="1600" dirty="0"/>
                    </a:p>
                  </a:txBody>
                  <a:tcPr/>
                </a:tc>
                <a:tc>
                  <a:txBody>
                    <a:bodyPr/>
                    <a:lstStyle/>
                    <a:p>
                      <a:r>
                        <a:rPr lang="en-US" sz="1600" dirty="0"/>
                        <a:t>DEL</a:t>
                      </a:r>
                      <a:endParaRPr lang="sr-Latn-RS" sz="1600" dirty="0"/>
                    </a:p>
                  </a:txBody>
                  <a:tcPr/>
                </a:tc>
                <a:extLst>
                  <a:ext uri="{0D108BD9-81ED-4DB2-BD59-A6C34878D82A}">
                    <a16:rowId xmlns:a16="http://schemas.microsoft.com/office/drawing/2014/main" val="4270379046"/>
                  </a:ext>
                </a:extLst>
              </a:tr>
              <a:tr h="336263">
                <a:tc>
                  <a:txBody>
                    <a:bodyPr/>
                    <a:lstStyle/>
                    <a:p>
                      <a:r>
                        <a:rPr lang="en-US" sz="1600" dirty="0"/>
                        <a:t>Set 1</a:t>
                      </a:r>
                      <a:endParaRPr lang="sr-Latn-RS" sz="1600" dirty="0"/>
                    </a:p>
                  </a:txBody>
                  <a:tcPr/>
                </a:tc>
                <a:tc>
                  <a:txBody>
                    <a:bodyPr/>
                    <a:lstStyle/>
                    <a:p>
                      <a:r>
                        <a:rPr lang="en-US" sz="1400" dirty="0"/>
                        <a:t>0</a:t>
                      </a:r>
                      <a:endParaRPr lang="sr-Latn-RS" sz="1400" dirty="0"/>
                    </a:p>
                  </a:txBody>
                  <a:tcPr/>
                </a:tc>
                <a:tc>
                  <a:txBody>
                    <a:bodyPr/>
                    <a:lstStyle/>
                    <a:p>
                      <a:r>
                        <a:rPr lang="en-US" sz="1400" dirty="0"/>
                        <a:t>0</a:t>
                      </a:r>
                      <a:endParaRPr lang="sr-Latn-RS" sz="1400" dirty="0"/>
                    </a:p>
                  </a:txBody>
                  <a:tcPr/>
                </a:tc>
                <a:tc>
                  <a:txBody>
                    <a:bodyPr/>
                    <a:lstStyle/>
                    <a:p>
                      <a:r>
                        <a:rPr lang="en-US" sz="1400" dirty="0"/>
                        <a:t>0</a:t>
                      </a:r>
                      <a:endParaRPr lang="sr-Latn-RS" sz="1400" dirty="0"/>
                    </a:p>
                  </a:txBody>
                  <a:tcPr/>
                </a:tc>
                <a:extLst>
                  <a:ext uri="{0D108BD9-81ED-4DB2-BD59-A6C34878D82A}">
                    <a16:rowId xmlns:a16="http://schemas.microsoft.com/office/drawing/2014/main" val="619250690"/>
                  </a:ext>
                </a:extLst>
              </a:tr>
              <a:tr h="336263">
                <a:tc>
                  <a:txBody>
                    <a:bodyPr/>
                    <a:lstStyle/>
                    <a:p>
                      <a:r>
                        <a:rPr lang="en-US" sz="1600" dirty="0"/>
                        <a:t>Set 2</a:t>
                      </a:r>
                      <a:endParaRPr lang="sr-Latn-RS" sz="1600" dirty="0"/>
                    </a:p>
                  </a:txBody>
                  <a:tcPr/>
                </a:tc>
                <a:tc>
                  <a:txBody>
                    <a:bodyPr/>
                    <a:lstStyle/>
                    <a:p>
                      <a:r>
                        <a:rPr lang="en-US" sz="1400" dirty="0"/>
                        <a:t>0.0003</a:t>
                      </a:r>
                      <a:endParaRPr lang="sr-Latn-RS" sz="1400" dirty="0"/>
                    </a:p>
                  </a:txBody>
                  <a:tcPr/>
                </a:tc>
                <a:tc>
                  <a:txBody>
                    <a:bodyPr/>
                    <a:lstStyle/>
                    <a:p>
                      <a:r>
                        <a:rPr lang="en-US" sz="1400" dirty="0"/>
                        <a:t>0.0003</a:t>
                      </a:r>
                      <a:endParaRPr lang="sr-Latn-RS" sz="1400" dirty="0"/>
                    </a:p>
                  </a:txBody>
                  <a:tcPr/>
                </a:tc>
                <a:tc>
                  <a:txBody>
                    <a:bodyPr/>
                    <a:lstStyle/>
                    <a:p>
                      <a:r>
                        <a:rPr lang="en-US" sz="1400" dirty="0"/>
                        <a:t>0.0003</a:t>
                      </a:r>
                      <a:endParaRPr lang="sr-Latn-RS" sz="1400" dirty="0"/>
                    </a:p>
                  </a:txBody>
                  <a:tcPr/>
                </a:tc>
                <a:extLst>
                  <a:ext uri="{0D108BD9-81ED-4DB2-BD59-A6C34878D82A}">
                    <a16:rowId xmlns:a16="http://schemas.microsoft.com/office/drawing/2014/main" val="2434406862"/>
                  </a:ext>
                </a:extLst>
              </a:tr>
              <a:tr h="336263">
                <a:tc>
                  <a:txBody>
                    <a:bodyPr/>
                    <a:lstStyle/>
                    <a:p>
                      <a:r>
                        <a:rPr lang="en-US" sz="1600" dirty="0"/>
                        <a:t>Set 3</a:t>
                      </a:r>
                      <a:endParaRPr lang="sr-Latn-RS" sz="1600" dirty="0"/>
                    </a:p>
                  </a:txBody>
                  <a:tcPr/>
                </a:tc>
                <a:tc>
                  <a:txBody>
                    <a:bodyPr/>
                    <a:lstStyle/>
                    <a:p>
                      <a:r>
                        <a:rPr lang="en-US" sz="1400" dirty="0"/>
                        <a:t>0.03</a:t>
                      </a:r>
                      <a:endParaRPr lang="sr-Latn-RS" sz="1400" dirty="0"/>
                    </a:p>
                  </a:txBody>
                  <a:tcPr/>
                </a:tc>
                <a:tc>
                  <a:txBody>
                    <a:bodyPr/>
                    <a:lstStyle/>
                    <a:p>
                      <a:r>
                        <a:rPr lang="en-US" sz="1400" dirty="0"/>
                        <a:t>0</a:t>
                      </a:r>
                      <a:endParaRPr lang="sr-Latn-RS" sz="1400" dirty="0"/>
                    </a:p>
                  </a:txBody>
                  <a:tcPr/>
                </a:tc>
                <a:tc>
                  <a:txBody>
                    <a:bodyPr/>
                    <a:lstStyle/>
                    <a:p>
                      <a:r>
                        <a:rPr lang="en-US" sz="1400" dirty="0"/>
                        <a:t>0</a:t>
                      </a:r>
                      <a:endParaRPr lang="sr-Latn-RS" sz="1400" dirty="0"/>
                    </a:p>
                  </a:txBody>
                  <a:tcPr/>
                </a:tc>
                <a:extLst>
                  <a:ext uri="{0D108BD9-81ED-4DB2-BD59-A6C34878D82A}">
                    <a16:rowId xmlns:a16="http://schemas.microsoft.com/office/drawing/2014/main" val="1812903672"/>
                  </a:ext>
                </a:extLst>
              </a:tr>
              <a:tr h="336263">
                <a:tc>
                  <a:txBody>
                    <a:bodyPr/>
                    <a:lstStyle/>
                    <a:p>
                      <a:r>
                        <a:rPr lang="en-US" sz="1600" dirty="0"/>
                        <a:t>Set 4</a:t>
                      </a:r>
                      <a:endParaRPr lang="sr-Latn-RS" sz="1600" dirty="0"/>
                    </a:p>
                  </a:txBody>
                  <a:tcPr/>
                </a:tc>
                <a:tc>
                  <a:txBody>
                    <a:bodyPr/>
                    <a:lstStyle/>
                    <a:p>
                      <a:r>
                        <a:rPr lang="en-US" sz="1400" dirty="0"/>
                        <a:t>0</a:t>
                      </a:r>
                      <a:endParaRPr lang="sr-Latn-RS" sz="1400" dirty="0"/>
                    </a:p>
                  </a:txBody>
                  <a:tcPr/>
                </a:tc>
                <a:tc>
                  <a:txBody>
                    <a:bodyPr/>
                    <a:lstStyle/>
                    <a:p>
                      <a:r>
                        <a:rPr lang="en-US" sz="1400" dirty="0"/>
                        <a:t>0.03</a:t>
                      </a:r>
                      <a:endParaRPr lang="sr-Latn-RS" sz="1400" dirty="0"/>
                    </a:p>
                  </a:txBody>
                  <a:tcPr/>
                </a:tc>
                <a:tc>
                  <a:txBody>
                    <a:bodyPr/>
                    <a:lstStyle/>
                    <a:p>
                      <a:r>
                        <a:rPr lang="en-US" sz="1400" dirty="0"/>
                        <a:t>0.03</a:t>
                      </a:r>
                      <a:endParaRPr lang="sr-Latn-RS" sz="1400" dirty="0"/>
                    </a:p>
                  </a:txBody>
                  <a:tcPr/>
                </a:tc>
                <a:extLst>
                  <a:ext uri="{0D108BD9-81ED-4DB2-BD59-A6C34878D82A}">
                    <a16:rowId xmlns:a16="http://schemas.microsoft.com/office/drawing/2014/main" val="2687602597"/>
                  </a:ext>
                </a:extLst>
              </a:tr>
              <a:tr h="336263">
                <a:tc>
                  <a:txBody>
                    <a:bodyPr/>
                    <a:lstStyle/>
                    <a:p>
                      <a:r>
                        <a:rPr lang="en-US" sz="1600" dirty="0"/>
                        <a:t>Set 5</a:t>
                      </a:r>
                      <a:endParaRPr lang="sr-Latn-RS" sz="1600" dirty="0"/>
                    </a:p>
                  </a:txBody>
                  <a:tcPr/>
                </a:tc>
                <a:tc>
                  <a:txBody>
                    <a:bodyPr/>
                    <a:lstStyle/>
                    <a:p>
                      <a:r>
                        <a:rPr lang="en-US" sz="1400" dirty="0"/>
                        <a:t>0.03</a:t>
                      </a:r>
                      <a:endParaRPr lang="sr-Latn-RS" sz="1400" dirty="0"/>
                    </a:p>
                  </a:txBody>
                  <a:tcPr/>
                </a:tc>
                <a:tc>
                  <a:txBody>
                    <a:bodyPr/>
                    <a:lstStyle/>
                    <a:p>
                      <a:r>
                        <a:rPr lang="en-US" sz="1400" dirty="0"/>
                        <a:t>0.03</a:t>
                      </a:r>
                      <a:endParaRPr lang="sr-Latn-RS" sz="1400" dirty="0"/>
                    </a:p>
                  </a:txBody>
                  <a:tcPr/>
                </a:tc>
                <a:tc>
                  <a:txBody>
                    <a:bodyPr/>
                    <a:lstStyle/>
                    <a:p>
                      <a:r>
                        <a:rPr lang="en-US" sz="1400" dirty="0"/>
                        <a:t>0.03</a:t>
                      </a:r>
                      <a:endParaRPr lang="sr-Latn-RS" sz="1400" dirty="0"/>
                    </a:p>
                  </a:txBody>
                  <a:tcPr/>
                </a:tc>
                <a:extLst>
                  <a:ext uri="{0D108BD9-81ED-4DB2-BD59-A6C34878D82A}">
                    <a16:rowId xmlns:a16="http://schemas.microsoft.com/office/drawing/2014/main" val="1290830815"/>
                  </a:ext>
                </a:extLst>
              </a:tr>
            </a:tbl>
          </a:graphicData>
        </a:graphic>
      </p:graphicFrame>
      <p:pic>
        <p:nvPicPr>
          <p:cNvPr id="9" name="Audio 8">
            <a:hlinkClick r:id="" action="ppaction://media"/>
            <a:extLst>
              <a:ext uri="{FF2B5EF4-FFF2-40B4-BE49-F238E27FC236}">
                <a16:creationId xmlns:a16="http://schemas.microsoft.com/office/drawing/2014/main" id="{DB62C85C-C0F4-1FEE-CC0D-9F4CB51B1491}"/>
              </a:ext>
            </a:extLst>
          </p:cNvPr>
          <p:cNvPicPr>
            <a:picLocks noChangeAspect="1"/>
          </p:cNvPicPr>
          <p:nvPr>
            <a:audioFile r:link="rId2"/>
            <p:extLst>
              <p:ext uri="{DAA4B4D4-6D71-4841-9C94-3DE7FCFB9230}">
                <p14:media xmlns:p14="http://schemas.microsoft.com/office/powerpoint/2010/main" r:embed="rId1"/>
              </p:ext>
            </p:extLst>
          </p:nvPr>
        </p:nvPicPr>
        <p:blipFill>
          <a:blip r:embed="rId13"/>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412116331"/>
      </p:ext>
    </p:extLst>
  </p:cSld>
  <p:clrMapOvr>
    <a:masterClrMapping/>
  </p:clrMapOvr>
  <mc:AlternateContent xmlns:mc="http://schemas.openxmlformats.org/markup-compatibility/2006">
    <mc:Choice xmlns:p14="http://schemas.microsoft.com/office/powerpoint/2010/main" Requires="p14">
      <p:transition spd="slow" p14:dur="2000" advTm="22577"/>
    </mc:Choice>
    <mc:Fallback>
      <p:transition spd="slow" advTm="2257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extLst>
    <p:ext uri="{3A86A75C-4F4B-4683-9AE1-C65F6400EC91}">
      <p14:laserTraceLst xmlns:p14="http://schemas.microsoft.com/office/powerpoint/2010/main">
        <p14:tracePtLst>
          <p14:tracePt t="785" x="7240588" y="2894013"/>
          <p14:tracePt t="792" x="7124700" y="3027363"/>
          <p14:tracePt t="799" x="7024688" y="3151188"/>
          <p14:tracePt t="806" x="6942138" y="3251200"/>
          <p14:tracePt t="812" x="6850063" y="3367088"/>
          <p14:tracePt t="822" x="6775450" y="3475038"/>
          <p14:tracePt t="826" x="6677025" y="3632200"/>
          <p14:tracePt t="834" x="6618288" y="3748088"/>
          <p14:tracePt t="841" x="6584950" y="3822700"/>
          <p14:tracePt t="848" x="6551613" y="3905250"/>
          <p14:tracePt t="855" x="6527800" y="4064000"/>
          <p14:tracePt t="861" x="6527800" y="4171950"/>
          <p14:tracePt t="869" x="6527800" y="4321175"/>
          <p14:tracePt t="876" x="6561138" y="4478338"/>
          <p14:tracePt t="883" x="6592888" y="4594225"/>
          <p14:tracePt t="890" x="6626225" y="4710113"/>
          <p14:tracePt t="896" x="6667500" y="4826000"/>
          <p14:tracePt t="906" x="6726238" y="4926013"/>
          <p14:tracePt t="911" x="6784975" y="5000625"/>
          <p14:tracePt t="918" x="6859588" y="5041900"/>
          <p14:tracePt t="925" x="6916738" y="5075238"/>
          <p14:tracePt t="932" x="6950075" y="5091113"/>
          <p14:tracePt t="939" x="7008813" y="5091113"/>
          <p14:tracePt t="946" x="7065963" y="5091113"/>
          <p14:tracePt t="953" x="7158038" y="5067300"/>
          <p14:tracePt t="960" x="7273925" y="5000625"/>
          <p14:tracePt t="967" x="7356475" y="4933950"/>
          <p14:tracePt t="974" x="7497763" y="4818063"/>
          <p14:tracePt t="981" x="7639050" y="4660900"/>
          <p14:tracePt t="989" x="7737475" y="4535488"/>
          <p14:tracePt t="995" x="7821613" y="4437063"/>
          <p14:tracePt t="1002" x="7878763" y="4321175"/>
          <p14:tracePt t="1009" x="7920038" y="4195763"/>
          <p14:tracePt t="1016" x="7962900" y="4013200"/>
          <p14:tracePt t="1024" x="7986713" y="3856038"/>
          <p14:tracePt t="1030" x="7994650" y="3714750"/>
          <p14:tracePt t="1039" x="7994650" y="3582988"/>
          <p14:tracePt t="1044" x="7970838" y="3449638"/>
          <p14:tracePt t="1051" x="7929563" y="3349625"/>
          <p14:tracePt t="1058" x="7878763" y="3251200"/>
          <p14:tracePt t="1065" x="7804150" y="3143250"/>
          <p14:tracePt t="1072" x="7696200" y="3076575"/>
          <p14:tracePt t="1079" x="7597775" y="3043238"/>
          <p14:tracePt t="1086" x="7472363" y="3009900"/>
          <p14:tracePt t="1093" x="7331075" y="3009900"/>
          <p14:tracePt t="1100" x="7224713" y="3027363"/>
          <p14:tracePt t="1107" x="7099300" y="3060700"/>
          <p14:tracePt t="1114" x="6991350" y="3101975"/>
          <p14:tracePt t="1122" x="6850063" y="3167063"/>
          <p14:tracePt t="1128" x="6710363" y="3241675"/>
          <p14:tracePt t="1135" x="6610350" y="3333750"/>
          <p14:tracePt t="1142" x="6518275" y="3424238"/>
          <p14:tracePt t="1149" x="6453188" y="3498850"/>
          <p14:tracePt t="1156" x="6394450" y="3590925"/>
          <p14:tracePt t="1163" x="6361113" y="3690938"/>
          <p14:tracePt t="1172" x="6345238" y="3765550"/>
          <p14:tracePt t="1177" x="6337300" y="3822700"/>
          <p14:tracePt t="1184" x="6337300" y="3871913"/>
          <p14:tracePt t="1191" x="6337300" y="3930650"/>
          <p14:tracePt t="1198" x="6353175" y="3997325"/>
          <p14:tracePt t="1206" x="6361113" y="4030663"/>
          <p14:tracePt t="1212" x="6402388" y="4087813"/>
          <p14:tracePt t="1222" x="6469063" y="4138613"/>
          <p14:tracePt t="1226" x="6527800" y="4171950"/>
          <p14:tracePt t="1233" x="6602413" y="4203700"/>
          <p14:tracePt t="1240" x="6743700" y="4203700"/>
          <p14:tracePt t="1247" x="6892925" y="4203700"/>
          <p14:tracePt t="1256" x="7050088" y="4179888"/>
          <p14:tracePt t="1261" x="7199313" y="4113213"/>
          <p14:tracePt t="1268" x="7381875" y="3979863"/>
          <p14:tracePt t="1275" x="7531100" y="3856038"/>
          <p14:tracePt t="1282" x="7631113" y="3748088"/>
          <p14:tracePt t="1290" x="7729538" y="3648075"/>
          <p14:tracePt t="1296" x="7796213" y="3541713"/>
          <p14:tracePt t="1305" x="7862888" y="3416300"/>
          <p14:tracePt t="1310" x="7937500" y="3233738"/>
          <p14:tracePt t="1317" x="8027988" y="3027363"/>
          <p14:tracePt t="1324" x="8135938" y="2786063"/>
          <p14:tracePt t="1331" x="8277225" y="2487613"/>
          <p14:tracePt t="1339" x="8369300" y="2281238"/>
          <p14:tracePt t="1345" x="8493125" y="2055813"/>
          <p14:tracePt t="1352" x="8658225" y="1733550"/>
          <p14:tracePt t="1359" x="8783638" y="1484313"/>
          <p14:tracePt t="1366" x="8840788" y="1384300"/>
          <p14:tracePt t="1374" x="8948738" y="1227138"/>
          <p14:tracePt t="1380" x="9048750" y="1136650"/>
          <p14:tracePt t="1388" x="9156700" y="1077913"/>
          <p14:tracePt t="1394" x="9256713" y="1044575"/>
          <p14:tracePt t="1401" x="9363075" y="1020763"/>
          <p14:tracePt t="1408" x="9463088" y="1020763"/>
          <p14:tracePt t="1415" x="9563100" y="1028700"/>
          <p14:tracePt t="1423" x="9637713" y="1062038"/>
          <p14:tracePt t="1429" x="9737725" y="1095375"/>
          <p14:tracePt t="1439" x="9836150" y="1160463"/>
          <p14:tracePt t="1443" x="9928225" y="1227138"/>
          <p14:tracePt t="1450" x="9994900" y="1293813"/>
          <p14:tracePt t="1458" x="10069513" y="1393825"/>
          <p14:tracePt t="1464" x="10118725" y="1509713"/>
          <p14:tracePt t="1472" x="10144125" y="1625600"/>
          <p14:tracePt t="1478" x="10144125" y="1774825"/>
          <p14:tracePt t="1486" x="10110788" y="1973263"/>
          <p14:tracePt t="1492" x="10052050" y="2147888"/>
          <p14:tracePt t="1499" x="9936163" y="2338388"/>
          <p14:tracePt t="1507" x="9794875" y="2495550"/>
          <p14:tracePt t="1513" x="9637713" y="2654300"/>
          <p14:tracePt t="1521" x="9455150" y="2803525"/>
          <p14:tracePt t="1527" x="9256713" y="2943225"/>
          <p14:tracePt t="1534" x="9015413" y="3051175"/>
          <p14:tracePt t="1541" x="8816975" y="3109913"/>
          <p14:tracePt t="1548" x="8451850" y="3200400"/>
          <p14:tracePt t="1556" x="8177213" y="3251200"/>
          <p14:tracePt t="1562" x="7945438" y="3284538"/>
          <p14:tracePt t="1572" x="7788275" y="3284538"/>
          <p14:tracePt t="1576" x="7539038" y="3284538"/>
          <p14:tracePt t="1584" x="7331075" y="3275013"/>
          <p14:tracePt t="1591" x="7207250" y="3251200"/>
          <p14:tracePt t="1598" x="7083425" y="3217863"/>
          <p14:tracePt t="1605" x="6983413" y="3159125"/>
          <p14:tracePt t="1611" x="6900863" y="3092450"/>
          <p14:tracePt t="1619" x="6859588" y="2994025"/>
          <p14:tracePt t="1625" x="6834188" y="2886075"/>
          <p14:tracePt t="1632" x="6834188" y="2760663"/>
          <p14:tracePt t="1640" x="6850063" y="2644775"/>
          <p14:tracePt t="1646" x="6892925" y="2520950"/>
          <p14:tracePt t="1656" x="6975475" y="2371725"/>
          <p14:tracePt t="1661" x="7073900" y="2222500"/>
          <p14:tracePt t="1667" x="7248525" y="2039938"/>
          <p14:tracePt t="1674" x="7397750" y="1916113"/>
          <p14:tracePt t="1681" x="7597775" y="1774825"/>
          <p14:tracePt t="1690" x="7812088" y="1651000"/>
          <p14:tracePt t="1696" x="8112125" y="1533525"/>
          <p14:tracePt t="1706" x="8377238" y="1417638"/>
          <p14:tracePt t="1710" x="8634413" y="1335088"/>
          <p14:tracePt t="1716" x="8874125" y="1285875"/>
          <p14:tracePt t="1724" x="9115425" y="1260475"/>
          <p14:tracePt t="1731" x="9372600" y="1260475"/>
          <p14:tracePt t="1739" x="9496425" y="1268413"/>
          <p14:tracePt t="1744" x="9612313" y="1309688"/>
          <p14:tracePt t="1752" x="9728200" y="1360488"/>
          <p14:tracePt t="1759" x="9828213" y="1417638"/>
          <p14:tracePt t="1766" x="9877425" y="1468438"/>
          <p14:tracePt t="1773" x="9928225" y="1525588"/>
          <p14:tracePt t="1779" x="9952038" y="1592263"/>
          <p14:tracePt t="1788" x="9944100" y="1708150"/>
          <p14:tracePt t="1794" x="9894888" y="1865313"/>
          <p14:tracePt t="1801" x="9769475" y="2089150"/>
          <p14:tracePt t="1808" x="9629775" y="2312988"/>
          <p14:tracePt t="1815" x="9455150" y="2570163"/>
          <p14:tracePt t="1822" x="9280525" y="2778125"/>
          <p14:tracePt t="1828" x="9090025" y="2960688"/>
          <p14:tracePt t="1836" x="8858250" y="3167063"/>
          <p14:tracePt t="1842" x="8658225" y="3284538"/>
          <p14:tracePt t="1850" x="8369300" y="3408363"/>
          <p14:tracePt t="1857" x="8112125" y="3482975"/>
          <p14:tracePt t="1864" x="7896225" y="3532188"/>
          <p14:tracePt t="1872" x="7713663" y="3557588"/>
          <p14:tracePt t="1877" x="7539038" y="3557588"/>
          <p14:tracePt t="1884" x="7423150" y="3557588"/>
          <p14:tracePt t="1892" x="7340600" y="3532188"/>
          <p14:tracePt t="1899" x="7265988" y="3475038"/>
          <p14:tracePt t="1906" x="7215188" y="3424238"/>
          <p14:tracePt t="1913" x="7181850" y="3325813"/>
          <p14:tracePt t="1922" x="7165975" y="3200400"/>
          <p14:tracePt t="1927" x="7199313" y="3043238"/>
          <p14:tracePt t="1934" x="7289800" y="2836863"/>
          <p14:tracePt t="1941" x="7415213" y="2611438"/>
          <p14:tracePt t="1948" x="7531100" y="2420938"/>
          <p14:tracePt t="1955" x="7737475" y="2155825"/>
          <p14:tracePt t="1962" x="7978775" y="1957388"/>
          <p14:tracePt t="1969" x="8210550" y="1774825"/>
          <p14:tracePt t="1976" x="8459788" y="1625600"/>
          <p14:tracePt t="1983" x="8807450" y="1476375"/>
          <p14:tracePt t="1990" x="9097963" y="1350963"/>
          <p14:tracePt t="1997" x="9496425" y="1244600"/>
          <p14:tracePt t="2006" x="9671050" y="1227138"/>
          <p14:tracePt t="2011" x="9928225" y="1227138"/>
          <p14:tracePt t="2018" x="10226675" y="1268413"/>
          <p14:tracePt t="2025" x="10417175" y="1309688"/>
          <p14:tracePt t="2032" x="10533063" y="1360488"/>
          <p14:tracePt t="2039" x="10625138" y="1417638"/>
          <p14:tracePt t="2046" x="10699750" y="1484313"/>
          <p14:tracePt t="2056" x="10741025" y="1533525"/>
          <p14:tracePt t="2060" x="10774363" y="1641475"/>
          <p14:tracePt t="2067" x="10774363" y="1749425"/>
          <p14:tracePt t="2074" x="10756900" y="1865313"/>
          <p14:tracePt t="2081" x="10715625" y="1965325"/>
          <p14:tracePt t="2088" x="10625138" y="2122488"/>
          <p14:tracePt t="2095" x="10507663" y="2247900"/>
          <p14:tracePt t="2102" x="10325100" y="2420938"/>
          <p14:tracePt t="2109" x="10160000" y="2528888"/>
          <p14:tracePt t="2116" x="9902825" y="2678113"/>
          <p14:tracePt t="2123" x="9604375" y="2836863"/>
          <p14:tracePt t="2130" x="9388475" y="2943225"/>
          <p14:tracePt t="2138" x="9190038" y="3001963"/>
          <p14:tracePt t="2144" x="8982075" y="3035300"/>
          <p14:tracePt t="2151" x="8799513" y="3043238"/>
          <p14:tracePt t="2158" x="8699500" y="3027363"/>
          <p14:tracePt t="2165" x="8575675" y="2986088"/>
          <p14:tracePt t="2173" x="8485188" y="2919413"/>
          <p14:tracePt t="2179" x="8418513" y="2836863"/>
          <p14:tracePt t="2188" x="8359775" y="2736850"/>
          <p14:tracePt t="2193" x="8326438" y="2628900"/>
          <p14:tracePt t="2200" x="8326438" y="2513013"/>
          <p14:tracePt t="2207" x="8369300" y="2371725"/>
          <p14:tracePt t="2214" x="8485188" y="2173288"/>
          <p14:tracePt t="2222" x="8616950" y="1998663"/>
          <p14:tracePt t="2228" x="8791575" y="1816100"/>
          <p14:tracePt t="2235" x="9015413" y="1651000"/>
          <p14:tracePt t="2242" x="9264650" y="1525588"/>
          <p14:tracePt t="2249" x="9529763" y="1384300"/>
          <p14:tracePt t="2256" x="9794875" y="1268413"/>
          <p14:tracePt t="2263" x="10052050" y="1193800"/>
          <p14:tracePt t="2272" x="10334625" y="1127125"/>
          <p14:tracePt t="2277" x="10566400" y="1111250"/>
          <p14:tracePt t="2284" x="10715625" y="1103313"/>
          <p14:tracePt t="2291" x="10864850" y="1103313"/>
          <p14:tracePt t="2298" x="10980738" y="1136650"/>
          <p14:tracePt t="2305" x="11096625" y="1169988"/>
          <p14:tracePt t="2312" x="11180763" y="1201738"/>
          <p14:tracePt t="2322" x="11255375" y="1235075"/>
          <p14:tracePt t="2326" x="11296650" y="1285875"/>
          <p14:tracePt t="2333" x="11329988" y="1335088"/>
          <p14:tracePt t="2341" x="11329988" y="1368425"/>
          <p14:tracePt t="2347" x="11329988" y="1417638"/>
          <p14:tracePt t="2355" x="11288713" y="1533525"/>
          <p14:tracePt t="2361" x="11180763" y="1725613"/>
          <p14:tracePt t="2368" x="11088688" y="1816100"/>
          <p14:tracePt t="2375" x="10898188" y="1973263"/>
          <p14:tracePt t="2382" x="10699750" y="2130425"/>
          <p14:tracePt t="2390" x="10507663" y="2230438"/>
          <p14:tracePt t="2396" x="10325100" y="2312988"/>
          <p14:tracePt t="2405" x="10093325" y="2397125"/>
          <p14:tracePt t="2410" x="9844088" y="2454275"/>
          <p14:tracePt t="2417" x="9686925" y="2479675"/>
          <p14:tracePt t="2425" x="9529763" y="2495550"/>
          <p14:tracePt t="2431" x="9396413" y="2487613"/>
          <p14:tracePt t="2439" x="9272588" y="2462213"/>
          <p14:tracePt t="2445" x="9190038" y="2420938"/>
          <p14:tracePt t="2454" x="9139238" y="2379663"/>
          <p14:tracePt t="2459" x="9090025" y="2297113"/>
          <p14:tracePt t="2466" x="9064625" y="2139950"/>
          <p14:tracePt t="2473" x="9064625" y="2014538"/>
          <p14:tracePt t="2480" x="9105900" y="1831975"/>
          <p14:tracePt t="2488" x="9164638" y="1608138"/>
          <p14:tracePt t="2494" x="9305925" y="1409700"/>
          <p14:tracePt t="2501" x="9429750" y="1260475"/>
          <p14:tracePt t="2508" x="9571038" y="1103313"/>
          <p14:tracePt t="2515" x="9745663" y="969963"/>
          <p14:tracePt t="2523" x="9886950" y="879475"/>
          <p14:tracePt t="2529" x="10044113" y="812800"/>
          <p14:tracePt t="2538" x="10209213" y="779463"/>
          <p14:tracePt t="2543" x="10342563" y="754063"/>
          <p14:tracePt t="3367" x="10517188" y="838200"/>
          <p14:tracePt t="3374" x="10715625" y="977900"/>
          <p14:tracePt t="3381" x="10890250" y="1095375"/>
          <p14:tracePt t="3389" x="10988675" y="1185863"/>
          <p14:tracePt t="3395" x="11096625" y="1268413"/>
          <p14:tracePt t="3405" x="11196638" y="1343025"/>
          <p14:tracePt t="3409" x="11288713" y="1425575"/>
          <p14:tracePt t="3416" x="11379200" y="1525588"/>
          <p14:tracePt t="3436" x="11528425" y="1725613"/>
          <p14:tracePt t="3439" x="11587163" y="1816100"/>
          <p14:tracePt t="3444" x="11644313" y="1890713"/>
          <p14:tracePt t="3451" x="11685588" y="1965325"/>
          <p14:tracePt t="3458" x="11718925" y="2024063"/>
          <p14:tracePt t="3465" x="11760200" y="2089150"/>
          <p14:tracePt t="3473" x="11777663" y="2147888"/>
          <p14:tracePt t="3479" x="11801475" y="2222500"/>
          <p14:tracePt t="3487" x="11801475" y="2281238"/>
          <p14:tracePt t="3493" x="11793538" y="2338388"/>
          <p14:tracePt t="3500" x="11752263" y="2397125"/>
          <p14:tracePt t="3508" x="11710988" y="2487613"/>
          <p14:tracePt t="3514" x="11636375" y="2620963"/>
          <p14:tracePt t="3521" x="11536363" y="2811463"/>
          <p14:tracePt t="3528" x="11420475" y="3001963"/>
          <p14:tracePt t="3538" x="11245850" y="3184525"/>
          <p14:tracePt t="3542" x="11147425" y="3275013"/>
          <p14:tracePt t="3549" x="10988675" y="3367088"/>
          <p14:tracePt t="3556" x="10848975" y="3475038"/>
          <p14:tracePt t="3563" x="10715625" y="3524250"/>
          <p14:tracePt t="3571" x="10607675" y="3557588"/>
          <p14:tracePt t="3577" x="10466388" y="3557588"/>
          <p14:tracePt t="3584" x="10309225" y="3524250"/>
          <p14:tracePt t="4854" x="10550525" y="3359150"/>
          <p14:tracePt t="4862" x="10831513" y="3184525"/>
          <p14:tracePt t="4870" x="11147425" y="3060700"/>
          <p14:tracePt t="4877" x="11404600" y="2994025"/>
          <p14:tracePt t="4887" x="11610975" y="2968625"/>
          <p14:tracePt t="4894" x="11769725" y="2960688"/>
          <p14:tracePt t="4904" x="11885613" y="2960688"/>
          <p14:tracePt t="4909" x="12042775" y="2960688"/>
          <p14:tracePt t="4918" x="12184063" y="2994025"/>
          <p14:tracePt t="5054" x="11777663" y="4445000"/>
          <p14:tracePt t="5062" x="11553825" y="4486275"/>
          <p14:tracePt t="5070" x="11320463" y="4502150"/>
          <p14:tracePt t="5078" x="11096625" y="4502150"/>
          <p14:tracePt t="5088" x="10898188" y="4502150"/>
          <p14:tracePt t="5094" x="10731500" y="4470400"/>
          <p14:tracePt t="5103" x="10591800" y="4437063"/>
          <p14:tracePt t="5110" x="10475913" y="4378325"/>
          <p14:tracePt t="5120" x="10375900" y="4311650"/>
          <p14:tracePt t="5126" x="10283825" y="4229100"/>
          <p14:tracePt t="5134" x="10226675" y="4129088"/>
          <p14:tracePt t="5142" x="10201275" y="3971925"/>
          <p14:tracePt t="5150" x="10209213" y="3822700"/>
          <p14:tracePt t="5158" x="10242550" y="3665538"/>
          <p14:tracePt t="5166" x="10317163" y="3524250"/>
          <p14:tracePt t="5174" x="10417175" y="3408363"/>
          <p14:tracePt t="5182" x="10566400" y="3267075"/>
          <p14:tracePt t="5190" x="10723563" y="3117850"/>
          <p14:tracePt t="5198" x="10856913" y="3009900"/>
          <p14:tracePt t="5206" x="10972800" y="2927350"/>
          <p14:tracePt t="5214" x="11088688" y="2868613"/>
          <p14:tracePt t="5222" x="11196638" y="2836863"/>
          <p14:tracePt t="5230" x="11312525" y="2811463"/>
          <p14:tracePt t="5238" x="11404600" y="2811463"/>
          <p14:tracePt t="5246" x="11479213" y="2811463"/>
          <p14:tracePt t="5255" x="11520488" y="2811463"/>
          <p14:tracePt t="5262" x="11569700" y="2827338"/>
          <p14:tracePt t="5271" x="11595100" y="2852738"/>
          <p14:tracePt t="5278" x="11620500" y="2894013"/>
          <p14:tracePt t="5287" x="11652250" y="2952750"/>
          <p14:tracePt t="5294" x="11677650" y="3068638"/>
          <p14:tracePt t="5303" x="11677650" y="3176588"/>
          <p14:tracePt t="5310" x="11661775" y="3284538"/>
          <p14:tracePt t="5320" x="11610975" y="3433763"/>
          <p14:tracePt t="5326" x="11528425" y="3590925"/>
          <p14:tracePt t="5334" x="11420475" y="3806825"/>
          <p14:tracePt t="5342" x="11320463" y="3946525"/>
          <p14:tracePt t="5350" x="11155363" y="4113213"/>
          <p14:tracePt t="5358" x="11014075" y="4221163"/>
          <p14:tracePt t="5366" x="10864850" y="4321175"/>
          <p14:tracePt t="5375" x="10690225" y="4452938"/>
          <p14:tracePt t="5382" x="10533063" y="4594225"/>
          <p14:tracePt t="5390" x="10358438" y="4743450"/>
          <p14:tracePt t="5398" x="10160000" y="4884738"/>
          <p14:tracePt t="5406" x="10036175" y="4967288"/>
          <p14:tracePt t="5420" x="9936163" y="5026025"/>
          <p14:tracePt t="5422" x="9861550" y="5067300"/>
          <p14:tracePt t="5430" x="9802813" y="5091113"/>
          <p14:tracePt t="5439" x="9737725" y="5124450"/>
          <p14:tracePt t="5446" x="9678988" y="5132388"/>
          <p14:tracePt t="5454" x="9620250" y="5157788"/>
          <p14:tracePt t="5462" x="9563100" y="5165725"/>
          <p14:tracePt t="5471" x="9521825" y="5165725"/>
          <p14:tracePt t="5478" x="9488488" y="5165725"/>
          <p14:tracePt t="5487" x="9463088" y="5165725"/>
          <p14:tracePt t="5494" x="9455150" y="5149850"/>
          <p14:tracePt t="5504" x="9447213" y="5124450"/>
          <p14:tracePt t="5860" x="9504363" y="5108575"/>
          <p14:tracePt t="5868" x="9612313" y="5075238"/>
          <p14:tracePt t="5874" x="9769475" y="5067300"/>
          <p14:tracePt t="5882" x="9936163" y="5049838"/>
          <p14:tracePt t="5889" x="10077450" y="5049838"/>
          <p14:tracePt t="5896" x="10185400" y="5067300"/>
          <p14:tracePt t="5904" x="10317163" y="5100638"/>
          <p14:tracePt t="5909" x="10442575" y="5132388"/>
          <p14:tracePt t="5916" x="10558463" y="5183188"/>
          <p14:tracePt t="5924" x="10656888" y="5216525"/>
          <p14:tracePt t="5930" x="10741025" y="5249863"/>
          <p14:tracePt t="5938" x="10790238" y="5273675"/>
          <p14:tracePt t="5945" x="10823575" y="5299075"/>
          <p14:tracePt t="5953" x="10864850" y="5340350"/>
          <p14:tracePt t="5958" x="10882313" y="5373688"/>
          <p14:tracePt t="5966" x="10898188" y="5407025"/>
          <p14:tracePt t="5973" x="10914063" y="5440363"/>
          <p14:tracePt t="5979" x="10931525" y="5489575"/>
          <p14:tracePt t="5987" x="10931525" y="5548313"/>
          <p14:tracePt t="5994" x="10931525" y="5613400"/>
          <p14:tracePt t="6003" x="10931525" y="5672138"/>
          <p14:tracePt t="6008" x="10931525" y="5713413"/>
          <p14:tracePt t="6015" x="10923588" y="5772150"/>
          <p14:tracePt t="6022" x="10890250" y="5837238"/>
          <p14:tracePt t="6028" x="10864850" y="5911850"/>
          <p14:tracePt t="6037" x="10815638" y="5995988"/>
          <p14:tracePt t="6042" x="10774363" y="6070600"/>
          <p14:tracePt t="6050" x="10715625" y="6161088"/>
          <p14:tracePt t="6057" x="10641013" y="6253163"/>
          <p14:tracePt t="6064" x="10566400" y="6318250"/>
          <p14:tracePt t="6071" x="10475913" y="6384925"/>
          <p14:tracePt t="6078" x="10383838" y="6435725"/>
          <p14:tracePt t="6087" x="10325100" y="6459538"/>
          <p14:tracePt t="6092" x="10242550" y="6467475"/>
          <p14:tracePt t="6099" x="10144125" y="6492875"/>
          <p14:tracePt t="6106" x="10059988" y="6492875"/>
          <p14:tracePt t="6113" x="9961563" y="6492875"/>
          <p14:tracePt t="6120" x="9861550" y="6477000"/>
          <p14:tracePt t="6127" x="9761538" y="6443663"/>
          <p14:tracePt t="6134" x="9671050" y="6402388"/>
          <p14:tracePt t="6141" x="9596438" y="6351588"/>
          <p14:tracePt t="6148" x="9521825" y="6294438"/>
          <p14:tracePt t="6155" x="9463088" y="6219825"/>
          <p14:tracePt t="6162" x="9413875" y="6153150"/>
          <p14:tracePt t="6169" x="9372600" y="6119813"/>
          <p14:tracePt t="6176" x="9339263" y="6070600"/>
          <p14:tracePt t="6182" x="9305925" y="6019800"/>
          <p14:tracePt t="6190" x="9280525" y="5970588"/>
          <p14:tracePt t="6197" x="9264650" y="5911850"/>
          <p14:tracePt t="6205" x="9264650" y="5854700"/>
          <p14:tracePt t="6211" x="9272588" y="5788025"/>
          <p14:tracePt t="6219" x="9305925" y="5680075"/>
          <p14:tracePt t="6225" x="9321800" y="5589588"/>
          <p14:tracePt t="6232" x="9380538" y="5481638"/>
          <p14:tracePt t="6239" x="9421813" y="5407025"/>
          <p14:tracePt t="6246" x="9480550" y="5314950"/>
          <p14:tracePt t="6253" x="9529763" y="5257800"/>
          <p14:tracePt t="6260" x="9588500" y="5191125"/>
          <p14:tracePt t="6267" x="9653588" y="5124450"/>
          <p14:tracePt t="6274" x="9737725" y="5075238"/>
          <p14:tracePt t="6281" x="9844088" y="5026025"/>
          <p14:tracePt t="6288" x="9952038" y="4992688"/>
          <p14:tracePt t="6295" x="10052050" y="4967288"/>
          <p14:tracePt t="6303" x="10144125" y="4951413"/>
          <p14:tracePt t="6309" x="10193338" y="4951413"/>
          <p14:tracePt t="6316" x="10250488" y="4951413"/>
          <p14:tracePt t="6323" x="10309225" y="4959350"/>
          <p14:tracePt t="6330" x="10383838" y="4983163"/>
          <p14:tracePt t="6337" x="10458450" y="5026025"/>
          <p14:tracePt t="6344" x="10525125" y="5057775"/>
          <p14:tracePt t="6353" x="10558463" y="5083175"/>
          <p14:tracePt t="6358" x="10591800" y="5108575"/>
          <p14:tracePt t="6365" x="10633075" y="5132388"/>
          <p14:tracePt t="6372" x="10648950" y="5183188"/>
          <p14:tracePt t="6379" x="10666413" y="5232400"/>
          <p14:tracePt t="6387" x="10666413" y="5299075"/>
          <p14:tracePt t="6393" x="10666413" y="5407025"/>
          <p14:tracePt t="6400" x="10648950" y="5548313"/>
          <p14:tracePt t="6407" x="10615613" y="5672138"/>
          <p14:tracePt t="6414" x="10574338" y="5805488"/>
          <p14:tracePt t="6422" x="10517188" y="5929313"/>
          <p14:tracePt t="6428" x="10442575" y="6062663"/>
          <p14:tracePt t="6437" x="10358438" y="6178550"/>
          <p14:tracePt t="6442" x="10275888" y="6286500"/>
          <p14:tracePt t="6449" x="10209213" y="6369050"/>
          <p14:tracePt t="6456" x="10118725" y="6443663"/>
          <p14:tracePt t="6464" x="10018713" y="6492875"/>
          <p14:tracePt t="6470" x="9894888" y="6510338"/>
          <p14:tracePt t="6477" x="9769475" y="6518275"/>
          <p14:tracePt t="6488" x="9645650" y="6518275"/>
          <p14:tracePt t="6491" x="9521825" y="6500813"/>
          <p14:tracePt t="6498" x="9421813" y="6459538"/>
          <p14:tracePt t="6506" x="9339263" y="6392863"/>
          <p14:tracePt t="6512" x="9256713" y="6327775"/>
          <p14:tracePt t="6520" x="9156700" y="6219825"/>
          <p14:tracePt t="6526" x="9105900" y="6137275"/>
          <p14:tracePt t="6533" x="9048750" y="6029325"/>
          <p14:tracePt t="6540" x="9031288" y="5903913"/>
          <p14:tracePt t="6547" x="9031288" y="5772150"/>
          <p14:tracePt t="6554" x="9064625" y="5638800"/>
          <p14:tracePt t="6561" x="9131300" y="5456238"/>
          <p14:tracePt t="6570" x="9190038" y="5332413"/>
          <p14:tracePt t="6575" x="9256713" y="5224463"/>
          <p14:tracePt t="6582" x="9321800" y="5124450"/>
          <p14:tracePt t="6589" x="9405938" y="5016500"/>
          <p14:tracePt t="6596" x="9480550" y="4941888"/>
          <p14:tracePt t="6604" x="9588500" y="4876800"/>
          <p14:tracePt t="6610" x="9694863" y="4826000"/>
          <p14:tracePt t="6620" x="9828213" y="4792663"/>
          <p14:tracePt t="6624" x="9936163" y="4768850"/>
          <p14:tracePt t="6631" x="10018713" y="4768850"/>
          <p14:tracePt t="6638" x="10101263" y="4768850"/>
          <p14:tracePt t="6645" x="10175875" y="4792663"/>
          <p14:tracePt t="6653" x="10250488" y="4826000"/>
          <p14:tracePt t="6659" x="10342563" y="4884738"/>
          <p14:tracePt t="6666" x="10383838" y="4933950"/>
          <p14:tracePt t="6673" x="10433050" y="4983163"/>
          <p14:tracePt t="6681" x="10475913" y="5041900"/>
          <p14:tracePt t="6688" x="10491788" y="5116513"/>
          <p14:tracePt t="6694" x="10517188" y="5175250"/>
          <p14:tracePt t="6703" x="10517188" y="5273675"/>
          <p14:tracePt t="6708" x="10491788" y="5432425"/>
          <p14:tracePt t="6715" x="10401300" y="5638800"/>
          <p14:tracePt t="6722" x="10342563" y="5754688"/>
          <p14:tracePt t="6729" x="10242550" y="5870575"/>
          <p14:tracePt t="6737" x="10152063" y="5995988"/>
          <p14:tracePt t="6743" x="10069513" y="6062663"/>
          <p14:tracePt t="6753" x="10010775" y="6119813"/>
          <p14:tracePt t="6757" x="9894888" y="6186488"/>
          <p14:tracePt t="6764" x="9745663" y="6243638"/>
          <p14:tracePt t="6771" x="9671050" y="6269038"/>
          <p14:tracePt t="6778" x="9529763" y="6276975"/>
          <p14:tracePt t="6786" x="9421813" y="6261100"/>
          <p14:tracePt t="6793" x="9347200" y="6243638"/>
          <p14:tracePt t="6800" x="9313863" y="6202363"/>
          <p14:tracePt t="6806" x="9247188" y="6145213"/>
          <p14:tracePt t="6814" x="9190038" y="6062663"/>
          <p14:tracePt t="6820" x="9148763" y="5954713"/>
          <p14:tracePt t="6827" x="9123363" y="5837238"/>
          <p14:tracePt t="6839" x="9123363" y="5705475"/>
          <p14:tracePt t="6842" x="9139238" y="5548313"/>
          <p14:tracePt t="6848" x="9164638" y="5456238"/>
          <p14:tracePt t="6855" x="9197975" y="5407025"/>
          <p14:tracePt t="6862" x="9256713" y="5332413"/>
          <p14:tracePt t="6870" x="9313863" y="5249863"/>
          <p14:tracePt t="6876" x="9347200" y="5199063"/>
          <p14:tracePt t="6884" x="9413875" y="5141913"/>
          <p14:tracePt t="6890" x="9488488" y="5091113"/>
          <p14:tracePt t="6897" x="9578975" y="5067300"/>
          <p14:tracePt t="6904" x="9678988" y="5041900"/>
          <p14:tracePt t="6911" x="9745663" y="5033963"/>
          <p14:tracePt t="8950" x="9678988" y="5016500"/>
          <p14:tracePt t="8956" x="9529763" y="4941888"/>
          <p14:tracePt t="8963" x="9331325" y="4802188"/>
          <p14:tracePt t="8970" x="9131300" y="4660900"/>
          <p14:tracePt t="8976" x="8966200" y="4552950"/>
          <p14:tracePt t="8986" x="8783638" y="4419600"/>
          <p14:tracePt t="8990" x="8609013" y="4287838"/>
          <p14:tracePt t="8997" x="8459788" y="4162425"/>
          <p14:tracePt t="9004" x="8277225" y="3997325"/>
          <p14:tracePt t="9011" x="8086725" y="3806825"/>
          <p14:tracePt t="9019" x="7904163" y="3640138"/>
          <p14:tracePt t="9026" x="7796213" y="3532188"/>
          <p14:tracePt t="9033" x="7688263" y="3408363"/>
          <p14:tracePt t="9039" x="7580313" y="3308350"/>
          <p14:tracePt t="9046" x="7472363" y="3167063"/>
          <p14:tracePt t="9054" x="7373938" y="3043238"/>
          <p14:tracePt t="9060" x="7248525" y="2894013"/>
          <p14:tracePt t="9068" x="7165975" y="2786063"/>
          <p14:tracePt t="9075" x="7099300" y="2695575"/>
          <p14:tracePt t="9082" x="7042150" y="2595563"/>
          <p14:tracePt t="9088" x="6983413" y="2479675"/>
          <p14:tracePt t="9095" x="6942138" y="2363788"/>
          <p14:tracePt t="9103" x="6916738" y="2281238"/>
          <p14:tracePt t="9109" x="6867525" y="2139950"/>
          <p14:tracePt t="9118" x="6850063" y="2024063"/>
          <p14:tracePt t="9124" x="6826250" y="1916113"/>
          <p14:tracePt t="9131" x="6818313" y="1782763"/>
          <p14:tracePt t="9137" x="6800850" y="1651000"/>
          <p14:tracePt t="9145" x="6792913" y="1509713"/>
          <p14:tracePt t="9153" x="6792913" y="1417638"/>
          <p14:tracePt t="9158" x="6792913" y="1285875"/>
          <p14:tracePt t="9166" x="6808788" y="1160463"/>
          <p14:tracePt t="9173" x="6808788" y="1095375"/>
          <p14:tracePt t="9180" x="6808788" y="1036638"/>
          <p14:tracePt t="9186" x="6818313" y="995363"/>
          <p14:tracePt t="9194" x="6818313" y="962025"/>
          <p14:tracePt t="9202" x="6818313" y="946150"/>
          <p14:tracePt t="9215" x="6826250" y="946150"/>
          <p14:tracePt t="9222" x="6842125" y="936625"/>
          <p14:tracePt t="9511" x="6602413" y="954088"/>
          <p14:tracePt t="9518" x="6203950" y="969963"/>
          <p14:tracePt t="9525" x="5673725" y="969963"/>
          <p14:tracePt t="9532" x="5275263" y="969963"/>
          <p14:tracePt t="9539" x="4802188" y="969963"/>
          <p14:tracePt t="9546" x="4171950" y="1036638"/>
          <p14:tracePt t="9553" x="3732213" y="1111250"/>
          <p14:tracePt t="9560" x="3317875" y="1201738"/>
          <p14:tracePt t="9568" x="2587625" y="1425575"/>
          <p14:tracePt t="9574" x="1800225" y="1716088"/>
          <p14:tracePt t="9581" x="1244600" y="2014538"/>
          <p14:tracePt t="9588" x="604838" y="2387600"/>
          <p14:tracePt t="9595" x="49213" y="2736850"/>
          <p14:tracePt t="9756" x="539750" y="4926013"/>
          <p14:tracePt t="9763" x="879475" y="4926013"/>
          <p14:tracePt t="9770" x="1203325" y="4900613"/>
          <p14:tracePt t="9777" x="1517650" y="4867275"/>
          <p14:tracePt t="9785" x="1849438" y="4818063"/>
          <p14:tracePt t="9791" x="2147888" y="4751388"/>
          <p14:tracePt t="9798" x="2463800" y="4660900"/>
          <p14:tracePt t="9805" x="2744788" y="4560888"/>
          <p14:tracePt t="9812" x="3009900" y="4460875"/>
          <p14:tracePt t="9819" x="3251200" y="4337050"/>
          <p14:tracePt t="9826" x="3459163" y="4195763"/>
          <p14:tracePt t="9835" x="3608388" y="4054475"/>
          <p14:tracePt t="9840" x="3716338" y="3863975"/>
          <p14:tracePt t="9847" x="3781425" y="3690938"/>
          <p14:tracePt t="9855" x="3806825" y="3557588"/>
          <p14:tracePt t="9861" x="3814763" y="3325813"/>
          <p14:tracePt t="9869" x="3814763" y="3151188"/>
          <p14:tracePt t="9875" x="3773488" y="2960688"/>
          <p14:tracePt t="9882" x="3724275" y="2811463"/>
          <p14:tracePt t="9889" x="3657600" y="2628900"/>
          <p14:tracePt t="9896" x="3557588" y="2513013"/>
          <p14:tracePt t="9904" x="3449638" y="2405063"/>
          <p14:tracePt t="9910" x="3333750" y="2305050"/>
          <p14:tracePt t="9918" x="3168650" y="2214563"/>
          <p14:tracePt t="9924" x="2986088" y="2147888"/>
          <p14:tracePt t="9931" x="2803525" y="2114550"/>
          <p14:tracePt t="9938" x="2546350" y="2114550"/>
          <p14:tracePt t="9945" x="2305050" y="2155825"/>
          <p14:tracePt t="9953" x="2039938" y="2255838"/>
          <p14:tracePt t="9959" x="1824038" y="2363788"/>
          <p14:tracePt t="9968" x="1609725" y="2487613"/>
          <p14:tracePt t="9973" x="1401763" y="2644775"/>
          <p14:tracePt t="9980" x="1252538" y="2770188"/>
          <p14:tracePt t="9987" x="1119188" y="2901950"/>
          <p14:tracePt t="9994" x="1036638" y="3017838"/>
          <p14:tracePt t="10002" x="954088" y="3135313"/>
          <p14:tracePt t="10008" x="895350" y="3233738"/>
          <p14:tracePt t="10016" x="854075" y="3308350"/>
          <p14:tracePt t="10022" x="846138" y="3341688"/>
          <p14:tracePt t="10030" x="838200" y="3359150"/>
          <p14:tracePt t="10051" x="846138" y="3359150"/>
          <p14:tracePt t="10064" x="871538" y="3359150"/>
          <p14:tracePt t="10646" x="912813" y="3367088"/>
          <p14:tracePt t="10653" x="1003300" y="3424238"/>
          <p14:tracePt t="10660" x="1103313" y="3467100"/>
          <p14:tracePt t="10668" x="1219200" y="3524250"/>
          <p14:tracePt t="10674" x="1384300" y="3616325"/>
          <p14:tracePt t="10681" x="1592263" y="3690938"/>
          <p14:tracePt t="10688" x="1790700" y="3748088"/>
          <p14:tracePt t="10695" x="1931988" y="3781425"/>
          <p14:tracePt t="10703" x="2073275" y="3789363"/>
          <p14:tracePt t="10709" x="2222500" y="3789363"/>
          <p14:tracePt t="10718" x="2355850" y="3789363"/>
          <p14:tracePt t="10723" x="2520950" y="3756025"/>
          <p14:tracePt t="10730" x="2654300" y="3732213"/>
          <p14:tracePt t="10737" x="2754313" y="3698875"/>
          <p14:tracePt t="10744" x="2870200" y="3648075"/>
          <p14:tracePt t="10752" x="2968625" y="3606800"/>
          <p14:tracePt t="10758" x="3135313" y="3541713"/>
          <p14:tracePt t="10765" x="3251200" y="3498850"/>
          <p14:tracePt t="10772" x="3341688" y="3441700"/>
          <p14:tracePt t="10779" x="3433763" y="3400425"/>
          <p14:tracePt t="10786" x="3492500" y="3367088"/>
          <p14:tracePt t="10793" x="3557588" y="3300413"/>
          <p14:tracePt t="10801" x="3608388" y="3241675"/>
          <p14:tracePt t="10807" x="3649663" y="3176588"/>
          <p14:tracePt t="10814" x="3683000" y="3084513"/>
          <p14:tracePt t="10821" x="3706813" y="3001963"/>
          <p14:tracePt t="10828" x="3706813" y="2935288"/>
          <p14:tracePt t="10836" x="3698875" y="2852738"/>
          <p14:tracePt t="10842" x="3683000" y="2778125"/>
          <p14:tracePt t="10851" x="3657600" y="2703513"/>
          <p14:tracePt t="10856" x="3616325" y="2611438"/>
          <p14:tracePt t="10863" x="3575050" y="2536825"/>
          <p14:tracePt t="10870" x="3533775" y="2454275"/>
          <p14:tracePt t="10877" x="3459163" y="2363788"/>
          <p14:tracePt t="10885" x="3400425" y="2297113"/>
          <p14:tracePt t="10891" x="3292475" y="2214563"/>
          <p14:tracePt t="10898" x="3176588" y="2147888"/>
          <p14:tracePt t="10905" x="3019425" y="2098675"/>
          <p14:tracePt t="10912" x="2886075" y="2065338"/>
          <p14:tracePt t="10919" x="2762250" y="2047875"/>
          <p14:tracePt t="10926" x="2628900" y="2047875"/>
          <p14:tracePt t="10934" x="2505075" y="2065338"/>
          <p14:tracePt t="10940" x="2338388" y="2106613"/>
          <p14:tracePt t="10947" x="2155825" y="2189163"/>
          <p14:tracePt t="10954" x="2039938" y="2247900"/>
          <p14:tracePt t="10961" x="1866900" y="2355850"/>
          <p14:tracePt t="10969" x="1708150" y="2495550"/>
          <p14:tracePt t="10975" x="1558925" y="2620963"/>
          <p14:tracePt t="10984" x="1427163" y="2752725"/>
          <p14:tracePt t="10989" x="1319213" y="2852738"/>
          <p14:tracePt t="10996" x="1244600" y="2935288"/>
          <p14:tracePt t="11003" x="1160463" y="3035300"/>
          <p14:tracePt t="11011" x="1111250" y="3109913"/>
          <p14:tracePt t="11018" x="1077913" y="3184525"/>
          <p14:tracePt t="11024" x="1054100" y="3259138"/>
          <p14:tracePt t="11031" x="1036638" y="3316288"/>
          <p14:tracePt t="11038" x="1020763" y="3367088"/>
          <p14:tracePt t="11045" x="1020763" y="3408363"/>
          <p14:tracePt t="11052" x="1020763" y="3441700"/>
          <p14:tracePt t="11060" x="1036638" y="3475038"/>
          <p14:tracePt t="11067" x="1062038" y="3516313"/>
          <p14:tracePt t="11073" x="1077913" y="3549650"/>
          <p14:tracePt t="11080" x="1111250" y="3573463"/>
          <p14:tracePt t="11087" x="1193800" y="3624263"/>
          <p14:tracePt t="11094" x="1268413" y="3681413"/>
          <p14:tracePt t="11102" x="1401763" y="3756025"/>
          <p14:tracePt t="11109" x="1666875" y="3871913"/>
          <p14:tracePt t="11117" x="1841500" y="3922713"/>
          <p14:tracePt t="11122" x="1941513" y="3956050"/>
          <p14:tracePt t="11129" x="2065338" y="3956050"/>
          <p14:tracePt t="11136" x="2181225" y="3956050"/>
          <p14:tracePt t="11143" x="2338388" y="3956050"/>
          <p14:tracePt t="11151" x="2479675" y="3922713"/>
          <p14:tracePt t="11157" x="2587625" y="3881438"/>
          <p14:tracePt t="11165" x="2720975" y="3822700"/>
          <p14:tracePt t="11171" x="2844800" y="3765550"/>
          <p14:tracePt t="11178" x="2994025" y="3690938"/>
          <p14:tracePt t="11186" x="3151188" y="3616325"/>
          <p14:tracePt t="11192" x="3276600" y="3532188"/>
          <p14:tracePt t="11201" x="3359150" y="3475038"/>
          <p14:tracePt t="11206" x="3425825" y="3408363"/>
          <p14:tracePt t="11213" x="3482975" y="3333750"/>
          <p14:tracePt t="11221" x="3524250" y="3233738"/>
          <p14:tracePt t="11227" x="3557588" y="3117850"/>
          <p14:tracePt t="11235" x="3557588" y="3027363"/>
          <p14:tracePt t="11241" x="3557588" y="2911475"/>
          <p14:tracePt t="11251" x="3533775" y="2827338"/>
          <p14:tracePt t="11255" x="3500438" y="2752725"/>
          <p14:tracePt t="11262" x="3449638" y="2662238"/>
          <p14:tracePt t="11270" x="3392488" y="2562225"/>
          <p14:tracePt t="11276" x="3300413" y="2479675"/>
          <p14:tracePt t="11285" x="3192463" y="2405063"/>
          <p14:tracePt t="11290" x="3052763" y="2338388"/>
          <p14:tracePt t="11297" x="2903538" y="2289175"/>
          <p14:tracePt t="11304" x="2795588" y="2281238"/>
          <p14:tracePt t="11311" x="2620963" y="2281238"/>
          <p14:tracePt t="11319" x="2463800" y="2297113"/>
          <p14:tracePt t="11326" x="2322513" y="2322513"/>
          <p14:tracePt t="11335" x="2139950" y="2405063"/>
          <p14:tracePt t="11339" x="1973263" y="2495550"/>
          <p14:tracePt t="11346" x="1824038" y="2620963"/>
          <p14:tracePt t="11354" x="1700213" y="2719388"/>
          <p14:tracePt t="11361" x="1525588" y="2901950"/>
          <p14:tracePt t="11369" x="1435100" y="3027363"/>
          <p14:tracePt t="11375" x="1352550" y="3143250"/>
          <p14:tracePt t="11382" x="1293813" y="3259138"/>
          <p14:tracePt t="11388" x="1260475" y="3382963"/>
          <p14:tracePt t="11396" x="1235075" y="3508375"/>
          <p14:tracePt t="11403" x="1227138" y="3606800"/>
          <p14:tracePt t="11409" x="1227138" y="3665538"/>
          <p14:tracePt t="11417" x="1227138" y="3732213"/>
          <p14:tracePt t="11424" x="1244600" y="3806825"/>
          <p14:tracePt t="11431" x="1293813" y="3922713"/>
          <p14:tracePt t="11438" x="1368425" y="4013200"/>
          <p14:tracePt t="11445" x="1460500" y="4105275"/>
          <p14:tracePt t="11452" x="1584325" y="4187825"/>
          <p14:tracePt t="11458" x="1692275" y="4229100"/>
          <p14:tracePt t="11468" x="1833563" y="4262438"/>
          <p14:tracePt t="11473" x="1982788" y="4262438"/>
          <p14:tracePt t="11480" x="2132013" y="4262438"/>
          <p14:tracePt t="11487" x="2289175" y="4246563"/>
          <p14:tracePt t="11493" x="2479675" y="4213225"/>
          <p14:tracePt t="11501" x="2636838" y="4146550"/>
          <p14:tracePt t="11508" x="2770188" y="4071938"/>
          <p14:tracePt t="11515" x="2968625" y="3956050"/>
          <p14:tracePt t="11522" x="3168650" y="3814763"/>
          <p14:tracePt t="11529" x="3267075" y="3732213"/>
          <p14:tracePt t="11536" x="3351213" y="3632200"/>
          <p14:tracePt t="11552" x="3459163" y="3449638"/>
          <p14:tracePt t="11556" x="3475038" y="3349625"/>
          <p14:tracePt t="11564" x="3482975" y="3200400"/>
          <p14:tracePt t="11571" x="3482975" y="3060700"/>
          <p14:tracePt t="11578" x="3467100" y="2935288"/>
          <p14:tracePt t="11586" x="3425825" y="2827338"/>
          <p14:tracePt t="11592" x="3367088" y="2711450"/>
          <p14:tracePt t="11601" x="3292475" y="2595563"/>
          <p14:tracePt t="11606" x="3192463" y="2505075"/>
          <p14:tracePt t="11612" x="3052763" y="2405063"/>
          <p14:tracePt t="11620" x="2903538" y="2338388"/>
          <p14:tracePt t="11627" x="2728913" y="2281238"/>
          <p14:tracePt t="11634" x="2587625" y="2271713"/>
          <p14:tracePt t="11641" x="2422525" y="2281238"/>
          <p14:tracePt t="11648" x="2197100" y="2322513"/>
          <p14:tracePt t="11656" x="1998663" y="2397125"/>
          <p14:tracePt t="11662" x="1857375" y="2479675"/>
          <p14:tracePt t="11669" x="1625600" y="2644775"/>
          <p14:tracePt t="11676" x="1468438" y="2803525"/>
          <p14:tracePt t="11685" x="1335088" y="2935288"/>
          <p14:tracePt t="11690" x="1219200" y="3068638"/>
          <p14:tracePt t="11697" x="1128713" y="3209925"/>
          <p14:tracePt t="11704" x="1069975" y="3333750"/>
          <p14:tracePt t="11711" x="1036638" y="3433763"/>
          <p14:tracePt t="11718" x="1028700" y="3549650"/>
          <p14:tracePt t="11725" x="1028700" y="3616325"/>
          <p14:tracePt t="11735" x="1028700" y="3648075"/>
          <p14:tracePt t="11739" x="1028700" y="3690938"/>
          <p14:tracePt t="11746" x="1044575" y="3740150"/>
          <p14:tracePt t="11753" x="1095375" y="3789363"/>
          <p14:tracePt t="11760" x="1169988" y="3856038"/>
          <p14:tracePt t="11767" x="1277938" y="3922713"/>
          <p14:tracePt t="11774" x="1468438" y="4021138"/>
          <p14:tracePt t="11781" x="1609725" y="4054475"/>
          <p14:tracePt t="11788" x="1782763" y="4064000"/>
          <p14:tracePt t="11795" x="1982788" y="4064000"/>
          <p14:tracePt t="11802" x="2206625" y="4013200"/>
          <p14:tracePt t="11809" x="2405063" y="3938588"/>
          <p14:tracePt t="11818" x="2654300" y="3814763"/>
          <p14:tracePt t="11823" x="2770188" y="3756025"/>
          <p14:tracePt t="11830" x="2927350" y="3648075"/>
          <p14:tracePt t="11837" x="3117850" y="3532188"/>
          <p14:tracePt t="11845" x="3209925" y="3475038"/>
          <p14:tracePt t="11852" x="3276600" y="3382963"/>
          <p14:tracePt t="11858" x="3300413" y="3300413"/>
          <p14:tracePt t="11867" x="3317875" y="3200400"/>
          <p14:tracePt t="11872" x="3333750" y="3043238"/>
          <p14:tracePt t="11879" x="3325813" y="2919413"/>
          <p14:tracePt t="11886" x="3309938" y="2811463"/>
          <p14:tracePt t="11893" x="3267075" y="2711450"/>
          <p14:tracePt t="11901" x="3217863" y="2603500"/>
          <p14:tracePt t="11907" x="3151188" y="2520950"/>
          <p14:tracePt t="11914" x="3060700" y="2438400"/>
          <p14:tracePt t="11921" x="2944813" y="2379663"/>
          <p14:tracePt t="11928" x="2844800" y="2346325"/>
          <p14:tracePt t="11936" x="2711450" y="2322513"/>
          <p14:tracePt t="11942" x="2603500" y="2322513"/>
          <p14:tracePt t="11951" x="2446338" y="2338388"/>
          <p14:tracePt t="11956" x="2322513" y="2371725"/>
          <p14:tracePt t="11963" x="2197100" y="2420938"/>
          <p14:tracePt t="11970" x="1998663" y="2528888"/>
          <p14:tracePt t="11977" x="1898650" y="2628900"/>
          <p14:tracePt t="11985" x="1808163" y="2728913"/>
          <p14:tracePt t="11991" x="1725613" y="2836863"/>
          <p14:tracePt t="11998" x="1666875" y="2919413"/>
          <p14:tracePt t="12005" x="1633538" y="3017838"/>
          <p14:tracePt t="12012" x="1625600" y="3092450"/>
          <p14:tracePt t="12019" x="1625600" y="3192463"/>
          <p14:tracePt t="12026" x="1651000" y="3300413"/>
          <p14:tracePt t="12034" x="1708150" y="3382963"/>
          <p14:tracePt t="12040" x="1774825" y="3457575"/>
          <p14:tracePt t="12047" x="1857375" y="3532188"/>
          <p14:tracePt t="12054" x="1982788" y="3616325"/>
          <p14:tracePt t="12061" x="2147888" y="3698875"/>
          <p14:tracePt t="12069" x="2355850" y="3765550"/>
          <p14:tracePt t="12075" x="2571750" y="3814763"/>
          <p14:tracePt t="12084" x="2720975" y="3822700"/>
          <p14:tracePt t="12089" x="2886075" y="3822700"/>
          <p14:tracePt t="12096" x="3068638" y="3822700"/>
          <p14:tracePt t="12103" x="3267075" y="3765550"/>
          <p14:tracePt t="16712" x="3151188" y="3665538"/>
          <p14:tracePt t="16719" x="2994025" y="3524250"/>
          <p14:tracePt t="16726" x="2894013" y="3416300"/>
          <p14:tracePt t="16733" x="2803525" y="3316288"/>
          <p14:tracePt t="16740" x="2695575" y="3233738"/>
          <p14:tracePt t="16748" x="2579688" y="3167063"/>
          <p14:tracePt t="16755" x="2505075" y="3109913"/>
          <p14:tracePt t="16761" x="2413000" y="3051175"/>
          <p14:tracePt t="16768" x="2355850" y="3027363"/>
          <p14:tracePt t="16775" x="2305050" y="2994025"/>
          <p14:tracePt t="16782" x="2273300" y="2976563"/>
          <p14:tracePt t="16789" x="2230438" y="2976563"/>
          <p14:tracePt t="16798" x="2155825" y="2976563"/>
          <p14:tracePt t="16803" x="2090738" y="2986088"/>
          <p14:tracePt t="16810" x="1982788" y="3035300"/>
          <p14:tracePt t="16817" x="1849438" y="3109913"/>
          <p14:tracePt t="16824" x="1708150" y="3209925"/>
          <p14:tracePt t="16833" x="1625600" y="3292475"/>
          <p14:tracePt t="16838" x="1535113" y="3390900"/>
          <p14:tracePt t="16845" x="1468438" y="3482975"/>
          <p14:tracePt t="16852" x="1427163" y="3557588"/>
          <p14:tracePt t="16859" x="1384300" y="3632200"/>
          <p14:tracePt t="16866" x="1360488" y="3706813"/>
          <p14:tracePt t="16873" x="1343025" y="3765550"/>
          <p14:tracePt t="16882" x="1335088" y="3814763"/>
          <p14:tracePt t="16887" x="1327150" y="3881438"/>
          <p14:tracePt t="16894" x="1335088" y="3971925"/>
          <p14:tracePt t="16901" x="1343025" y="4064000"/>
          <p14:tracePt t="16908" x="1393825" y="4195763"/>
          <p14:tracePt t="16916" x="1476375" y="4362450"/>
          <p14:tracePt t="16922" x="1576388" y="4511675"/>
          <p14:tracePt t="16929" x="1666875" y="4610100"/>
          <p14:tracePt t="16936" x="1874838" y="4810125"/>
          <p14:tracePt t="16943" x="2139950" y="5016500"/>
          <p14:tracePt t="16950" x="2330450" y="5132388"/>
          <p14:tracePt t="16957" x="2571750" y="5232400"/>
          <p14:tracePt t="16966" x="2744788" y="5281613"/>
          <p14:tracePt t="16971" x="3043238" y="5332413"/>
          <p14:tracePt t="16978" x="3243263" y="5332413"/>
          <p14:tracePt t="16985" x="3375025" y="5314950"/>
          <p14:tracePt t="16992" x="3516313" y="5291138"/>
          <p14:tracePt t="17000" x="3698875" y="5257800"/>
          <p14:tracePt t="17006" x="3832225" y="5183188"/>
          <p14:tracePt t="17016" x="3948113" y="5116513"/>
          <p14:tracePt t="17020" x="4056063" y="5008563"/>
          <p14:tracePt t="17027" x="4122738" y="4918075"/>
          <p14:tracePt t="17034" x="4164013" y="4802188"/>
          <p14:tracePt t="17041" x="4197350" y="4676775"/>
          <p14:tracePt t="17049" x="4213225" y="4552950"/>
          <p14:tracePt t="17055" x="4221163" y="4411663"/>
          <p14:tracePt t="17062" x="4221163" y="4262438"/>
          <p14:tracePt t="17069" x="4164013" y="4021138"/>
          <p14:tracePt t="17076" x="4064000" y="3781425"/>
          <p14:tracePt t="17083" x="3981450" y="3648075"/>
          <p14:tracePt t="17090" x="3790950" y="3382963"/>
          <p14:tracePt t="17099" x="3524250" y="3159125"/>
          <p14:tracePt t="17104" x="3325813" y="3035300"/>
          <p14:tracePt t="17111" x="3135313" y="2994025"/>
          <p14:tracePt t="17118" x="2894013" y="2968625"/>
          <p14:tracePt t="17125" x="2646363" y="2968625"/>
          <p14:tracePt t="17133" x="2405063" y="2986088"/>
          <p14:tracePt t="17139" x="2147888" y="3068638"/>
          <p14:tracePt t="17148" x="1898650" y="3200400"/>
          <p14:tracePt t="17153" x="1651000" y="3349625"/>
          <p14:tracePt t="17160" x="1476375" y="3498850"/>
          <p14:tracePt t="17167" x="1335088" y="3657600"/>
          <p14:tracePt t="17174" x="1144588" y="3889375"/>
          <p14:tracePt t="17182" x="1054100" y="4005263"/>
          <p14:tracePt t="17188" x="946150" y="4221163"/>
          <p14:tracePt t="17196" x="854075" y="4437063"/>
          <p14:tracePt t="17202" x="820738" y="4560888"/>
          <p14:tracePt t="17209" x="787400" y="4676775"/>
          <p14:tracePt t="17217" x="787400" y="4759325"/>
          <p14:tracePt t="17223" x="796925" y="4826000"/>
          <p14:tracePt t="17232" x="820738" y="4892675"/>
          <p14:tracePt t="17237" x="854075" y="4926013"/>
          <p14:tracePt t="17244" x="903288" y="4975225"/>
          <p14:tracePt t="17251" x="977900" y="5000625"/>
          <p14:tracePt t="17259" x="1054100" y="5016500"/>
          <p14:tracePt t="17266" x="1136650" y="5033963"/>
          <p14:tracePt t="17272" x="1343025" y="5033963"/>
          <p14:tracePt t="17282" x="1641475" y="4992688"/>
          <p14:tracePt t="20510" x="1617663" y="4900613"/>
          <p14:tracePt t="20516" x="1566863" y="4735513"/>
          <p14:tracePt t="20523" x="1517650" y="4470400"/>
          <p14:tracePt t="20531" x="1509713" y="4179888"/>
          <p14:tracePt t="20537" x="1509713" y="3922713"/>
          <p14:tracePt t="20544" x="1535113" y="3490913"/>
          <p14:tracePt t="20551" x="1633538" y="3017838"/>
          <p14:tracePt t="20558" x="1700213" y="2686050"/>
          <p14:tracePt t="20565" x="1816100" y="2322513"/>
          <p14:tracePt t="20572" x="2057400" y="1566863"/>
          <p14:tracePt t="20580" x="2305050" y="1069975"/>
          <p14:tracePt t="20586" x="2628900" y="439738"/>
        </p14:tracePtLst>
      </p14:laserTraceLst>
    </p:ext>
  </p:extLs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4" name="Group 23">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25" name="Rectangle 24">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Isosceles Triangle 25">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8" name="Group 27">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9" name="Isosceles Triangle 28">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Čuvar mesta za broj slajda 12">
            <a:extLst>
              <a:ext uri="{FF2B5EF4-FFF2-40B4-BE49-F238E27FC236}">
                <a16:creationId xmlns:a16="http://schemas.microsoft.com/office/drawing/2014/main" id="{15DA5217-9514-81D9-7BAF-AFE0D7A8B1CC}"/>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B5CEABB6-07DC-46E8-9B57-56EC44A396E5}" type="slidenum">
              <a:rPr lang="en-US" sz="1200" smtClean="0">
                <a:solidFill>
                  <a:schemeClr val="tx1">
                    <a:tint val="75000"/>
                  </a:schemeClr>
                </a:solidFill>
              </a:rPr>
              <a:pPr>
                <a:spcAft>
                  <a:spcPts val="600"/>
                </a:spcAft>
              </a:pPr>
              <a:t>12</a:t>
            </a:fld>
            <a:endParaRPr lang="en-US" sz="1200">
              <a:solidFill>
                <a:schemeClr val="tx1">
                  <a:tint val="75000"/>
                </a:schemeClr>
              </a:solidFill>
            </a:endParaRPr>
          </a:p>
        </p:txBody>
      </p:sp>
      <p:sp>
        <p:nvSpPr>
          <p:cNvPr id="2" name="Okvir za tekst 1">
            <a:extLst>
              <a:ext uri="{FF2B5EF4-FFF2-40B4-BE49-F238E27FC236}">
                <a16:creationId xmlns:a16="http://schemas.microsoft.com/office/drawing/2014/main" id="{508EBA95-356A-0676-4EA6-CE37C33913DC}"/>
              </a:ext>
            </a:extLst>
          </p:cNvPr>
          <p:cNvSpPr txBox="1"/>
          <p:nvPr/>
        </p:nvSpPr>
        <p:spPr>
          <a:xfrm>
            <a:off x="3755813" y="371950"/>
            <a:ext cx="6421120" cy="707886"/>
          </a:xfrm>
          <a:prstGeom prst="rect">
            <a:avLst/>
          </a:prstGeom>
          <a:noFill/>
        </p:spPr>
        <p:txBody>
          <a:bodyPr wrap="square" rtlCol="0">
            <a:spAutoFit/>
          </a:bodyPr>
          <a:lstStyle/>
          <a:p>
            <a:r>
              <a:rPr lang="en-US" sz="4000" b="1" i="1" dirty="0">
                <a:solidFill>
                  <a:schemeClr val="accent4"/>
                </a:solidFill>
                <a:latin typeface="Cambria" panose="02040503050406030204" pitchFamily="18" charset="0"/>
                <a:ea typeface="Cambria" panose="02040503050406030204" pitchFamily="18" charset="0"/>
                <a:cs typeface="Aparajita" panose="020B0502040204020203" pitchFamily="18" charset="0"/>
              </a:rPr>
              <a:t>Human</a:t>
            </a:r>
            <a:r>
              <a:rPr lang="en-US" sz="4000" b="1" i="1" dirty="0">
                <a:solidFill>
                  <a:schemeClr val="accent2"/>
                </a:solidFill>
                <a:latin typeface="Cambria" panose="02040503050406030204" pitchFamily="18" charset="0"/>
                <a:ea typeface="Cambria" panose="02040503050406030204" pitchFamily="18" charset="0"/>
                <a:cs typeface="Aparajita" panose="020B0502040204020203" pitchFamily="18" charset="0"/>
              </a:rPr>
              <a:t> </a:t>
            </a:r>
            <a:r>
              <a:rPr lang="en-US" sz="4000" b="1" i="1" dirty="0">
                <a:solidFill>
                  <a:schemeClr val="accent4"/>
                </a:solidFill>
                <a:latin typeface="Cambria" panose="02040503050406030204" pitchFamily="18" charset="0"/>
                <a:ea typeface="Cambria" panose="02040503050406030204" pitchFamily="18" charset="0"/>
                <a:cs typeface="Aparajita" panose="020B0502040204020203" pitchFamily="18" charset="0"/>
              </a:rPr>
              <a:t>herpesvirus</a:t>
            </a:r>
            <a:endParaRPr lang="sr-Latn-RS" sz="4000" b="1" i="1" dirty="0">
              <a:solidFill>
                <a:schemeClr val="accent4"/>
              </a:solidFill>
              <a:latin typeface="Cambria" panose="02040503050406030204" pitchFamily="18" charset="0"/>
              <a:ea typeface="Cambria" panose="02040503050406030204" pitchFamily="18" charset="0"/>
              <a:cs typeface="Aparajita" panose="020B0502040204020203" pitchFamily="18" charset="0"/>
            </a:endParaRPr>
          </a:p>
        </p:txBody>
      </p:sp>
      <p:pic>
        <p:nvPicPr>
          <p:cNvPr id="23" name="Slika 22">
            <a:extLst>
              <a:ext uri="{FF2B5EF4-FFF2-40B4-BE49-F238E27FC236}">
                <a16:creationId xmlns:a16="http://schemas.microsoft.com/office/drawing/2014/main" id="{0B4ACEB0-B5AA-A76D-AEB9-1F07BB0A208D}"/>
              </a:ext>
            </a:extLst>
          </p:cNvPr>
          <p:cNvPicPr>
            <a:picLocks noChangeAspect="1"/>
          </p:cNvPicPr>
          <p:nvPr/>
        </p:nvPicPr>
        <p:blipFill>
          <a:blip r:embed="rId4">
            <a:alphaModFix amt="85000"/>
          </a:blip>
          <a:stretch>
            <a:fillRect/>
          </a:stretch>
        </p:blipFill>
        <p:spPr>
          <a:xfrm>
            <a:off x="2015067" y="187330"/>
            <a:ext cx="1704950" cy="1260252"/>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4" name="Slika 3">
            <a:extLst>
              <a:ext uri="{FF2B5EF4-FFF2-40B4-BE49-F238E27FC236}">
                <a16:creationId xmlns:a16="http://schemas.microsoft.com/office/drawing/2014/main" id="{7A5D6E16-371C-F44A-7809-82DD62CDB24C}"/>
              </a:ext>
            </a:extLst>
          </p:cNvPr>
          <p:cNvPicPr>
            <a:picLocks noChangeAspect="1"/>
          </p:cNvPicPr>
          <p:nvPr/>
        </p:nvPicPr>
        <p:blipFill rotWithShape="1">
          <a:blip r:embed="rId5"/>
          <a:srcRect l="7097" t="4281" r="2258" b="5678"/>
          <a:stretch/>
        </p:blipFill>
        <p:spPr>
          <a:xfrm>
            <a:off x="1787721" y="1626727"/>
            <a:ext cx="9156236" cy="4552335"/>
          </a:xfrm>
          <a:prstGeom prst="rect">
            <a:avLst/>
          </a:prstGeom>
        </p:spPr>
      </p:pic>
      <p:pic>
        <p:nvPicPr>
          <p:cNvPr id="6" name="Audio 5">
            <a:hlinkClick r:id="" action="ppaction://media"/>
            <a:extLst>
              <a:ext uri="{FF2B5EF4-FFF2-40B4-BE49-F238E27FC236}">
                <a16:creationId xmlns:a16="http://schemas.microsoft.com/office/drawing/2014/main" id="{C97DB9BC-98CB-1F2A-1011-2427CEF9F69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602044725"/>
      </p:ext>
    </p:extLst>
  </p:cSld>
  <p:clrMapOvr>
    <a:masterClrMapping/>
  </p:clrMapOvr>
  <mc:AlternateContent xmlns:mc="http://schemas.openxmlformats.org/markup-compatibility/2006">
    <mc:Choice xmlns:p14="http://schemas.microsoft.com/office/powerpoint/2010/main" Requires="p14">
      <p:transition spd="slow" p14:dur="2000" advTm="17913"/>
    </mc:Choice>
    <mc:Fallback>
      <p:transition spd="slow" advTm="1791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extLst>
    <p:ext uri="{3A86A75C-4F4B-4683-9AE1-C65F6400EC91}">
      <p14:laserTraceLst xmlns:p14="http://schemas.microsoft.com/office/powerpoint/2010/main">
        <p14:tracePtLst>
          <p14:tracePt t="7494" x="6859588" y="1957388"/>
          <p14:tracePt t="7502" x="6692900" y="2114550"/>
          <p14:tracePt t="7510" x="6353175" y="2355850"/>
          <p14:tracePt t="7517" x="5954713" y="2636838"/>
          <p14:tracePt t="7525" x="5540375" y="2911475"/>
          <p14:tracePt t="7533" x="5067300" y="3200400"/>
          <p14:tracePt t="7542" x="4570413" y="3475038"/>
          <p14:tracePt t="7549" x="4197350" y="3624263"/>
          <p14:tracePt t="7558" x="3798888" y="3756025"/>
          <p14:tracePt t="7565" x="3459163" y="3863975"/>
          <p14:tracePt t="7574" x="3127375" y="3930650"/>
          <p14:tracePt t="7581" x="2819400" y="3997325"/>
          <p14:tracePt t="7591" x="2579688" y="4046538"/>
          <p14:tracePt t="7597" x="2422525" y="4054475"/>
          <p14:tracePt t="7607" x="2297113" y="4054475"/>
          <p14:tracePt t="7613" x="2214563" y="4054475"/>
          <p14:tracePt t="7621" x="2155825" y="4030663"/>
          <p14:tracePt t="7629" x="2114550" y="3997325"/>
          <p14:tracePt t="7637" x="2106613" y="3946525"/>
          <p14:tracePt t="7645" x="2147888" y="3840163"/>
          <p14:tracePt t="7653" x="2314575" y="3573463"/>
          <p14:tracePt t="7661" x="2613025" y="3209925"/>
          <p14:tracePt t="7670" x="2944813" y="2852738"/>
          <p14:tracePt t="7677" x="3309938" y="2579688"/>
          <p14:tracePt t="7686" x="3732213" y="2297113"/>
          <p14:tracePt t="7693" x="4205288" y="2032000"/>
          <p14:tracePt t="7702" x="4686300" y="1849438"/>
          <p14:tracePt t="7709" x="5216525" y="1733550"/>
          <p14:tracePt t="7718" x="5730875" y="1692275"/>
          <p14:tracePt t="7726" x="6211888" y="1700213"/>
          <p14:tracePt t="7733" x="6677025" y="1800225"/>
          <p14:tracePt t="7742" x="7083425" y="1973263"/>
          <p14:tracePt t="7750" x="7448550" y="2181225"/>
          <p14:tracePt t="7758" x="7688263" y="2405063"/>
          <p14:tracePt t="7766" x="7854950" y="2662238"/>
          <p14:tracePt t="7774" x="7994650" y="2986088"/>
          <p14:tracePt t="7782" x="8045450" y="3308350"/>
          <p14:tracePt t="7790" x="8020050" y="3681413"/>
          <p14:tracePt t="7797" x="7904163" y="4129088"/>
          <p14:tracePt t="7808" x="7721600" y="4586288"/>
          <p14:tracePt t="7814" x="7523163" y="5049838"/>
          <p14:tracePt t="7822" x="7289800" y="5464175"/>
          <p14:tracePt t="7830" x="6934200" y="5821363"/>
          <p14:tracePt t="7838" x="6535738" y="6137275"/>
          <p14:tracePt t="7846" x="6062663" y="6384925"/>
          <p14:tracePt t="7854" x="5573713" y="6608763"/>
          <p14:tracePt t="7862" x="5092700" y="6767513"/>
          <p14:tracePt t="7910" x="2886075" y="6559550"/>
          <p14:tracePt t="7918" x="2754313" y="6384925"/>
          <p14:tracePt t="7926" x="2695575" y="6186488"/>
          <p14:tracePt t="7934" x="2687638" y="5978525"/>
          <p14:tracePt t="7942" x="2762250" y="5697538"/>
          <p14:tracePt t="7950" x="2903538" y="5399088"/>
          <p14:tracePt t="7958" x="3160713" y="5108575"/>
          <p14:tracePt t="7966" x="3533775" y="4792663"/>
          <p14:tracePt t="7975" x="3981450" y="4511675"/>
          <p14:tracePt t="7982" x="4495800" y="4303713"/>
          <p14:tracePt t="7991" x="5000625" y="4138613"/>
          <p14:tracePt t="7998" x="5524500" y="4064000"/>
          <p14:tracePt t="8009" x="6005513" y="4038600"/>
          <p14:tracePt t="8014" x="6453188" y="4054475"/>
          <p14:tracePt t="8024" x="6818313" y="4138613"/>
          <p14:tracePt t="8030" x="7132638" y="4246563"/>
          <p14:tracePt t="8038" x="7340600" y="4403725"/>
          <p14:tracePt t="8046" x="7431088" y="4568825"/>
          <p14:tracePt t="8054" x="7464425" y="4776788"/>
          <p14:tracePt t="8062" x="7405688" y="5057775"/>
          <p14:tracePt t="8070" x="7240588" y="5381625"/>
          <p14:tracePt t="8078" x="6991350" y="5721350"/>
          <p14:tracePt t="8086" x="6677025" y="6011863"/>
          <p14:tracePt t="8094" x="6286500" y="6243638"/>
          <p14:tracePt t="8102" x="5846763" y="6443663"/>
          <p14:tracePt t="8110" x="5365750" y="6600825"/>
          <p14:tracePt t="8118" x="4868863" y="6716713"/>
          <p14:tracePt t="8126" x="4411663" y="6742113"/>
          <p14:tracePt t="8134" x="4005263" y="6692900"/>
          <p14:tracePt t="8142" x="3632200" y="6559550"/>
          <p14:tracePt t="8150" x="3309938" y="6376988"/>
          <p14:tracePt t="8158" x="3068638" y="6153150"/>
          <p14:tracePt t="8166" x="2903538" y="5829300"/>
          <p14:tracePt t="8175" x="2828925" y="5473700"/>
          <p14:tracePt t="8182" x="2828925" y="5132388"/>
          <p14:tracePt t="8190" x="2911475" y="4743450"/>
          <p14:tracePt t="8198" x="3127375" y="4362450"/>
          <p14:tracePt t="8207" x="3441700" y="3979863"/>
          <p14:tracePt t="8214" x="3840163" y="3665538"/>
          <p14:tracePt t="8223" x="4321175" y="3349625"/>
          <p14:tracePt t="8230" x="4835525" y="3125788"/>
          <p14:tracePt t="8238" x="5341938" y="2960688"/>
          <p14:tracePt t="8246" x="5805488" y="2901950"/>
          <p14:tracePt t="8254" x="6203950" y="2886075"/>
          <p14:tracePt t="8262" x="6561138" y="2927350"/>
          <p14:tracePt t="8270" x="6842125" y="3009900"/>
          <p14:tracePt t="8278" x="7083425" y="3125788"/>
          <p14:tracePt t="8286" x="7248525" y="3241675"/>
          <p14:tracePt t="8295" x="7323138" y="3359150"/>
          <p14:tracePt t="8302" x="7348538" y="3490913"/>
          <p14:tracePt t="8310" x="7299325" y="3657600"/>
          <p14:tracePt t="8318" x="7099300" y="3963988"/>
          <p14:tracePt t="8326" x="6818313" y="4287838"/>
          <p14:tracePt t="8334" x="6443663" y="4576763"/>
          <p14:tracePt t="8342" x="6029325" y="4818063"/>
          <p14:tracePt t="8350" x="5573713" y="5016500"/>
          <p14:tracePt t="8359" x="5118100" y="5157788"/>
          <p14:tracePt t="8366" x="4678363" y="5249863"/>
          <p14:tracePt t="8375" x="4305300" y="5291138"/>
          <p14:tracePt t="8382" x="3981450" y="5265738"/>
          <p14:tracePt t="8391" x="3732213" y="5199063"/>
          <p14:tracePt t="8398" x="3516313" y="5091113"/>
          <p14:tracePt t="8407" x="3408363" y="5008563"/>
          <p14:tracePt t="8414" x="3367088" y="4900613"/>
          <p14:tracePt t="9195" x="3201988" y="4676775"/>
          <p14:tracePt t="9203" x="3109913" y="4287838"/>
          <p14:tracePt t="9213" x="3094038" y="3830638"/>
          <p14:tracePt t="9221" x="3094038" y="3598863"/>
          <p14:tracePt t="9227" x="3168650" y="3241675"/>
          <p14:tracePt t="9234" x="3267075" y="2976563"/>
          <p14:tracePt t="9241" x="3400425" y="2736850"/>
          <p14:tracePt t="9248" x="3616325" y="2446338"/>
          <p14:tracePt t="9257" x="3848100" y="2155825"/>
          <p14:tracePt t="9262" x="4171950" y="1874838"/>
          <p14:tracePt t="9270" x="4511675" y="1608138"/>
          <p14:tracePt t="9276" x="4902200" y="1350963"/>
          <p14:tracePt t="9283" x="5332413" y="1177925"/>
          <p14:tracePt t="9290" x="5764213" y="1020763"/>
          <p14:tracePt t="9297" x="6170613" y="962025"/>
          <p14:tracePt t="9304" x="6618288" y="962025"/>
          <p14:tracePt t="9312" x="6991350" y="977900"/>
          <p14:tracePt t="9318" x="7348538" y="1044575"/>
          <p14:tracePt t="9326" x="7639050" y="1144588"/>
          <p14:tracePt t="9332" x="7862888" y="1293813"/>
          <p14:tracePt t="9340" x="8086725" y="1435100"/>
          <p14:tracePt t="9346" x="8235950" y="1543050"/>
          <p14:tracePt t="9353" x="8326438" y="1633538"/>
          <p14:tracePt t="9360" x="8377238" y="1725613"/>
          <p14:tracePt t="9367" x="8401050" y="1808163"/>
          <p14:tracePt t="9375" x="8410575" y="1931988"/>
          <p14:tracePt t="9382" x="8410575" y="2055813"/>
          <p14:tracePt t="9390" x="8385175" y="2197100"/>
          <p14:tracePt t="9395" x="8335963" y="2338388"/>
          <p14:tracePt t="9402" x="8228013" y="2579688"/>
          <p14:tracePt t="9409" x="8061325" y="2811463"/>
          <p14:tracePt t="9424" x="7613650" y="3359150"/>
          <p14:tracePt t="9430" x="7389813" y="3598863"/>
          <p14:tracePt t="9437" x="7181850" y="3797300"/>
          <p14:tracePt t="9444" x="6867525" y="4013200"/>
          <p14:tracePt t="9451" x="6461125" y="4229100"/>
          <p14:tracePt t="9458" x="5946775" y="4395788"/>
          <p14:tracePt t="9465" x="5448300" y="4535488"/>
          <p14:tracePt t="9473" x="4918075" y="4635500"/>
          <p14:tracePt t="9479" x="4429125" y="4718050"/>
          <p14:tracePt t="9487" x="3989388" y="4768850"/>
          <p14:tracePt t="9493" x="3590925" y="4810125"/>
          <p14:tracePt t="9500" x="3251200" y="4810125"/>
          <p14:tracePt t="9508" x="3076575" y="4810125"/>
          <p14:tracePt t="9515" x="2927350" y="4802188"/>
          <p14:tracePt t="9523" x="2770188" y="4768850"/>
          <p14:tracePt t="9528" x="2670175" y="4727575"/>
          <p14:tracePt t="9535" x="2587625" y="4660900"/>
          <p14:tracePt t="9542" x="2554288" y="4568825"/>
          <p14:tracePt t="9549" x="2546350" y="4460875"/>
          <p14:tracePt t="9557" x="2579688" y="4179888"/>
          <p14:tracePt t="9564" x="2703513" y="3863975"/>
          <p14:tracePt t="9571" x="2844800" y="3541713"/>
          <p14:tracePt t="9578" x="3060700" y="3176588"/>
          <p14:tracePt t="9584" x="3309938" y="2811463"/>
          <p14:tracePt t="9592" x="3567113" y="2495550"/>
          <p14:tracePt t="9598" x="3832225" y="2289175"/>
          <p14:tracePt t="9607" x="4254500" y="1965325"/>
          <p14:tracePt t="9613" x="4552950" y="1824038"/>
          <p14:tracePt t="9620" x="5010150" y="1666875"/>
          <p14:tracePt t="9627" x="5391150" y="1592263"/>
          <p14:tracePt t="9633" x="5797550" y="1550988"/>
          <p14:tracePt t="9641" x="6088063" y="1576388"/>
          <p14:tracePt t="9647" x="6386513" y="1625600"/>
          <p14:tracePt t="9656" x="6651625" y="1725613"/>
          <p14:tracePt t="9662" x="6842125" y="1849438"/>
          <p14:tracePt t="9669" x="6999288" y="1973263"/>
          <p14:tracePt t="9676" x="7099300" y="2073275"/>
          <p14:tracePt t="9683" x="7158038" y="2189163"/>
          <p14:tracePt t="9690" x="7191375" y="2312988"/>
          <p14:tracePt t="9696" x="7191375" y="2454275"/>
          <p14:tracePt t="9704" x="7181850" y="2611438"/>
          <p14:tracePt t="9711" x="7073900" y="2819400"/>
          <p14:tracePt t="9718" x="6942138" y="3001963"/>
          <p14:tracePt t="9725" x="6808788" y="3109913"/>
          <p14:tracePt t="9732" x="6643688" y="3225800"/>
          <p14:tracePt t="9739" x="6453188" y="3325813"/>
          <p14:tracePt t="9746" x="6219825" y="3408363"/>
          <p14:tracePt t="9753" x="5905500" y="3508375"/>
          <p14:tracePt t="9760" x="5738813" y="3565525"/>
          <p14:tracePt t="9767" x="5532438" y="3573463"/>
          <p14:tracePt t="9774" x="5241925" y="3565525"/>
          <p14:tracePt t="9781" x="5026025" y="3524250"/>
          <p14:tracePt t="10530" x="5448300" y="3349625"/>
          <p14:tracePt t="10537" x="5822950" y="3200400"/>
          <p14:tracePt t="10544" x="6186488" y="3092450"/>
          <p14:tracePt t="10551" x="6610350" y="2976563"/>
          <p14:tracePt t="10558" x="7065963" y="2919413"/>
          <p14:tracePt t="10564" x="7497763" y="2878138"/>
          <p14:tracePt t="10572" x="7920038" y="2878138"/>
          <p14:tracePt t="10578" x="8318500" y="2886075"/>
          <p14:tracePt t="10586" x="8732838" y="2986088"/>
          <p14:tracePt t="10593" x="9097963" y="3076575"/>
          <p14:tracePt t="10600" x="9437688" y="3184525"/>
          <p14:tracePt t="10607" x="9728200" y="3300413"/>
          <p14:tracePt t="10614" x="9977438" y="3433763"/>
          <p14:tracePt t="10621" x="10209213" y="3524250"/>
          <p14:tracePt t="10627" x="10383838" y="3640138"/>
          <p14:tracePt t="10635" x="10525125" y="3732213"/>
          <p14:tracePt t="10642" x="10599738" y="3797300"/>
          <p14:tracePt t="10649" x="10666413" y="3856038"/>
          <p14:tracePt t="10656" x="10731500" y="3938588"/>
          <p14:tracePt t="10663" x="10774363" y="3997325"/>
          <p14:tracePt t="10669" x="10807700" y="4087813"/>
          <p14:tracePt t="10677" x="10823575" y="4187825"/>
          <p14:tracePt t="10683" x="10823575" y="4278313"/>
          <p14:tracePt t="10691" x="10823575" y="4352925"/>
          <p14:tracePt t="10698" x="10823575" y="4437063"/>
          <p14:tracePt t="10707" x="10790238" y="4535488"/>
          <p14:tracePt t="10712" x="10764838" y="4635500"/>
          <p14:tracePt t="10719" x="10731500" y="4727575"/>
          <p14:tracePt t="10726" x="10666413" y="4843463"/>
          <p14:tracePt t="10733" x="10599738" y="4926013"/>
          <p14:tracePt t="10740" x="10525125" y="4959350"/>
          <p14:tracePt t="10747" x="10425113" y="5026025"/>
          <p14:tracePt t="10754" x="10309225" y="5075238"/>
          <p14:tracePt t="10761" x="10185400" y="5124450"/>
          <p14:tracePt t="10768" x="10002838" y="5149850"/>
          <p14:tracePt t="10775" x="9812338" y="5191125"/>
          <p14:tracePt t="10782" x="9637713" y="5199063"/>
          <p14:tracePt t="10790" x="9480550" y="5207000"/>
          <p14:tracePt t="10796" x="9272588" y="5207000"/>
          <p14:tracePt t="10803" x="9115425" y="5199063"/>
          <p14:tracePt t="10810" x="8956675" y="5175250"/>
          <p14:tracePt t="10817" x="8816975" y="5149850"/>
          <p14:tracePt t="10824" x="8675688" y="5116513"/>
          <p14:tracePt t="10831" x="8485188" y="5033963"/>
          <p14:tracePt t="10839" x="8277225" y="4926013"/>
          <p14:tracePt t="10845" x="8169275" y="4843463"/>
          <p14:tracePt t="10852" x="8053388" y="4759325"/>
          <p14:tracePt t="10859" x="7912100" y="4660900"/>
          <p14:tracePt t="10866" x="7821613" y="4586288"/>
          <p14:tracePt t="10874" x="7737475" y="4519613"/>
          <p14:tracePt t="10880" x="7680325" y="4452938"/>
          <p14:tracePt t="10887" x="7646988" y="4378325"/>
          <p14:tracePt t="10894" x="7613650" y="4287838"/>
          <p14:tracePt t="10901" x="7605713" y="4162425"/>
          <p14:tracePt t="10908" x="7605713" y="4030663"/>
          <p14:tracePt t="10915" x="7654925" y="3881438"/>
          <p14:tracePt t="10923" x="7747000" y="3673475"/>
          <p14:tracePt t="10929" x="7886700" y="3449638"/>
          <p14:tracePt t="10936" x="8027988" y="3251200"/>
          <p14:tracePt t="10943" x="8177213" y="3068638"/>
          <p14:tracePt t="10950" x="8269288" y="2994025"/>
          <p14:tracePt t="10958" x="8401050" y="2901950"/>
          <p14:tracePt t="10964" x="8534400" y="2844800"/>
          <p14:tracePt t="10973" x="8658225" y="2811463"/>
          <p14:tracePt t="10978" x="8832850" y="2786063"/>
          <p14:tracePt t="10985" x="9015413" y="2794000"/>
          <p14:tracePt t="10992" x="9223375" y="2803525"/>
          <p14:tracePt t="10999" x="9471025" y="2868613"/>
          <p14:tracePt t="11006" x="9704388" y="2960688"/>
          <p14:tracePt t="11013" x="9894888" y="3051175"/>
          <p14:tracePt t="11020" x="10152063" y="3233738"/>
          <p14:tracePt t="11027" x="10325100" y="3382963"/>
          <p14:tracePt t="11034" x="10491788" y="3549650"/>
          <p14:tracePt t="11041" x="10582275" y="3673475"/>
          <p14:tracePt t="11048" x="10666413" y="3789363"/>
          <p14:tracePt t="11055" x="10756900" y="3956050"/>
          <p14:tracePt t="11062" x="10782300" y="4097338"/>
          <p14:tracePt t="11069" x="10782300" y="4221163"/>
          <p14:tracePt t="11076" x="10756900" y="4378325"/>
          <p14:tracePt t="11083" x="10690225" y="4635500"/>
          <p14:tracePt t="11090" x="10591800" y="4892675"/>
          <p14:tracePt t="11097" x="10409238" y="5224463"/>
          <p14:tracePt t="11105" x="10250488" y="5422900"/>
          <p14:tracePt t="11111" x="10069513" y="5664200"/>
          <p14:tracePt t="11118" x="9886950" y="5829300"/>
          <p14:tracePt t="11125" x="9596438" y="6062663"/>
          <p14:tracePt t="11132" x="9331325" y="6202363"/>
          <p14:tracePt t="11140" x="9074150" y="6276975"/>
          <p14:tracePt t="11146" x="8709025" y="6369050"/>
          <p14:tracePt t="11154" x="8459788" y="6418263"/>
          <p14:tracePt t="11160" x="8169275" y="6451600"/>
          <p14:tracePt t="11167" x="7804150" y="6451600"/>
          <p14:tracePt t="11175" x="7572375" y="6451600"/>
          <p14:tracePt t="11181" x="7364413" y="6426200"/>
          <p14:tracePt t="11190" x="7140575" y="6369050"/>
          <p14:tracePt t="11196" x="6958013" y="6302375"/>
          <p14:tracePt t="11202" x="6834188" y="6202363"/>
          <p14:tracePt t="11209" x="6734175" y="6094413"/>
          <p14:tracePt t="11216" x="6667500" y="6011863"/>
          <p14:tracePt t="11224" x="6618288" y="5846763"/>
          <p14:tracePt t="11230" x="6618288" y="5646738"/>
          <p14:tracePt t="11238" x="6635750" y="5407025"/>
          <p14:tracePt t="11244" x="6734175" y="5141913"/>
          <p14:tracePt t="11251" x="6908800" y="4768850"/>
          <p14:tracePt t="11258" x="7042150" y="4568825"/>
          <p14:tracePt t="11265" x="7248525" y="4303713"/>
          <p14:tracePt t="11272" x="7539038" y="4071938"/>
          <p14:tracePt t="11279" x="7821613" y="3897313"/>
          <p14:tracePt t="11287" x="8061325" y="3781425"/>
          <p14:tracePt t="11293" x="8377238" y="3681413"/>
          <p14:tracePt t="11300" x="8683625" y="3616325"/>
          <p14:tracePt t="11307" x="8940800" y="3598863"/>
          <p14:tracePt t="11314" x="9115425" y="3598863"/>
          <p14:tracePt t="11323" x="9405938" y="3624263"/>
          <p14:tracePt t="11328" x="9620250" y="3665538"/>
          <p14:tracePt t="11335" x="9769475" y="3714750"/>
          <p14:tracePt t="11342" x="9877425" y="3781425"/>
          <p14:tracePt t="11349" x="9961563" y="3848100"/>
          <p14:tracePt t="11357" x="10010775" y="3938588"/>
          <p14:tracePt t="11363" x="10044113" y="4038600"/>
          <p14:tracePt t="11371" x="10044113" y="4138613"/>
          <p14:tracePt t="11377" x="10036175" y="4229100"/>
          <p14:tracePt t="11384" x="10002838" y="4370388"/>
          <p14:tracePt t="11392" x="9936163" y="4502150"/>
          <p14:tracePt t="11398" x="9812338" y="4702175"/>
          <p14:tracePt t="11405" x="9612313" y="4908550"/>
          <p14:tracePt t="11412" x="9380538" y="5116513"/>
          <p14:tracePt t="11420" x="9223375" y="5191125"/>
          <p14:tracePt t="11427" x="8924925" y="5314950"/>
          <p14:tracePt t="11439" x="8709025" y="5357813"/>
          <p14:tracePt t="11441" x="8501063" y="5373688"/>
          <p14:tracePt t="11447" x="8302625" y="5373688"/>
          <p14:tracePt t="11455" x="8120063" y="5348288"/>
          <p14:tracePt t="11462" x="7886700" y="5273675"/>
          <p14:tracePt t="11468" x="7788275" y="5183188"/>
          <p14:tracePt t="11476" x="7662863" y="5026025"/>
          <p14:tracePt t="11483" x="7546975" y="4759325"/>
          <p14:tracePt t="11490" x="7505700" y="4594225"/>
          <p14:tracePt t="11496" x="7513638" y="4452938"/>
          <p14:tracePt t="11504" x="7546975" y="4295775"/>
          <p14:tracePt t="11510" x="7646988" y="4129088"/>
          <p14:tracePt t="11517" x="7729538" y="4030663"/>
          <p14:tracePt t="11525" x="7904163" y="3889375"/>
          <p14:tracePt t="11532" x="8069263" y="3806825"/>
          <p14:tracePt t="11539" x="8243888" y="3740150"/>
          <p14:tracePt t="11546" x="8443913" y="3681413"/>
          <p14:tracePt t="11552" x="8683625" y="3648075"/>
          <p14:tracePt t="11559" x="8858250" y="3640138"/>
          <p14:tracePt t="11566" x="9023350" y="3657600"/>
          <p14:tracePt t="11574" x="9131300" y="3690938"/>
          <p14:tracePt t="11581" x="9264650" y="3748088"/>
          <p14:tracePt t="11589" x="9380538" y="3814763"/>
          <p14:tracePt t="11595" x="9455150" y="3905250"/>
          <p14:tracePt t="11601" x="9529763" y="4054475"/>
          <p14:tracePt t="11608" x="9588500" y="4254500"/>
          <p14:tracePt t="15191" x="9571038" y="4262438"/>
          <p14:tracePt t="15198" x="9555163" y="4270375"/>
          <p14:tracePt t="15205" x="9512300" y="4270375"/>
          <p14:tracePt t="15212" x="9413875" y="4270375"/>
          <p14:tracePt t="15219" x="9256713" y="4229100"/>
          <p14:tracePt t="15226" x="8982075" y="4097338"/>
          <p14:tracePt t="15233" x="8567738" y="3863975"/>
          <p14:tracePt t="15240" x="8069263" y="3565525"/>
          <p14:tracePt t="15246" x="7737475" y="3367088"/>
          <p14:tracePt t="15254" x="7373938" y="3117850"/>
          <p14:tracePt t="15261" x="7050088" y="2852738"/>
          <p14:tracePt t="15268" x="6767513" y="2636838"/>
          <p14:tracePt t="15275" x="6510338" y="2487613"/>
          <p14:tracePt t="15281" x="6337300" y="2338388"/>
          <p14:tracePt t="15289" x="6178550" y="2197100"/>
          <p14:tracePt t="15296" x="6054725" y="2047875"/>
          <p14:tracePt t="15304" x="5972175" y="1939925"/>
          <p14:tracePt t="15309" x="5921375" y="1849438"/>
          <p14:tracePt t="15317" x="5864225" y="1790700"/>
          <p14:tracePt t="15324" x="5830888" y="1741488"/>
          <p14:tracePt t="15330" x="5822950" y="1716088"/>
          <p14:tracePt t="15338" x="5822950" y="1692275"/>
          <p14:tracePt t="15345" x="5822950" y="1682750"/>
          <p14:tracePt t="15352" x="5822950" y="1666875"/>
          <p14:tracePt t="15359" x="5830888" y="1651000"/>
          <p14:tracePt t="15778" x="5797550" y="1625600"/>
          <p14:tracePt t="15785" x="5722938" y="1576388"/>
          <p14:tracePt t="15792" x="5640388" y="1517650"/>
          <p14:tracePt t="15799" x="5565775" y="1443038"/>
          <p14:tracePt t="15806" x="5416550" y="1293813"/>
          <p14:tracePt t="15813" x="5291138" y="1119188"/>
          <p14:tracePt t="15821" x="5233988" y="1003300"/>
          <p14:tracePt t="15827" x="5183188" y="903288"/>
          <p14:tracePt t="15836" x="5118100" y="712788"/>
          <p14:tracePt t="15841" x="5100638" y="630238"/>
          <p14:tracePt t="15848" x="5075238" y="514350"/>
          <p14:tracePt t="15856" x="5067300" y="422275"/>
          <p14:tracePt t="15863" x="5067300" y="339725"/>
          <p14:tracePt t="15871" x="5067300" y="265113"/>
          <p14:tracePt t="15876" x="5075238" y="190500"/>
          <p14:tracePt t="15883" x="5084763" y="133350"/>
          <p14:tracePt t="15890" x="5100638" y="100013"/>
          <p14:tracePt t="15897" x="5133975" y="41275"/>
          <p14:tracePt t="16059" x="6261100" y="58738"/>
          <p14:tracePt t="17036" x="6245225" y="41275"/>
          <p14:tracePt t="17042" x="6211888" y="25400"/>
          <p14:tracePt t="17049" x="6186488" y="0"/>
        </p14:tracePtLst>
      </p14:laserTraceLst>
    </p:ext>
  </p:extLs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4" name="Group 23">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25" name="Rectangle 24">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Isosceles Triangle 25">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8" name="Group 27">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9" name="Isosceles Triangle 28">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Čuvar mesta za broj slajda 12">
            <a:extLst>
              <a:ext uri="{FF2B5EF4-FFF2-40B4-BE49-F238E27FC236}">
                <a16:creationId xmlns:a16="http://schemas.microsoft.com/office/drawing/2014/main" id="{15DA5217-9514-81D9-7BAF-AFE0D7A8B1CC}"/>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B5CEABB6-07DC-46E8-9B57-56EC44A396E5}" type="slidenum">
              <a:rPr lang="en-US" sz="1200" smtClean="0">
                <a:solidFill>
                  <a:schemeClr val="tx1">
                    <a:tint val="75000"/>
                  </a:schemeClr>
                </a:solidFill>
              </a:rPr>
              <a:pPr>
                <a:spcAft>
                  <a:spcPts val="600"/>
                </a:spcAft>
              </a:pPr>
              <a:t>13</a:t>
            </a:fld>
            <a:endParaRPr lang="en-US" sz="1200">
              <a:solidFill>
                <a:schemeClr val="tx1">
                  <a:tint val="75000"/>
                </a:schemeClr>
              </a:solidFill>
            </a:endParaRPr>
          </a:p>
        </p:txBody>
      </p:sp>
      <p:pic>
        <p:nvPicPr>
          <p:cNvPr id="3" name="Slika 2">
            <a:extLst>
              <a:ext uri="{FF2B5EF4-FFF2-40B4-BE49-F238E27FC236}">
                <a16:creationId xmlns:a16="http://schemas.microsoft.com/office/drawing/2014/main" id="{D65459C9-1EFE-9BF1-7C04-C40F93977587}"/>
              </a:ext>
            </a:extLst>
          </p:cNvPr>
          <p:cNvPicPr>
            <a:picLocks noChangeAspect="1"/>
          </p:cNvPicPr>
          <p:nvPr/>
        </p:nvPicPr>
        <p:blipFill rotWithShape="1">
          <a:blip r:embed="rId4"/>
          <a:srcRect l="7994" t="3389" r="1525" b="10944"/>
          <a:stretch/>
        </p:blipFill>
        <p:spPr>
          <a:xfrm>
            <a:off x="2467721" y="136525"/>
            <a:ext cx="7256558" cy="3229913"/>
          </a:xfrm>
          <a:prstGeom prst="rect">
            <a:avLst/>
          </a:prstGeom>
        </p:spPr>
      </p:pic>
      <p:pic>
        <p:nvPicPr>
          <p:cNvPr id="14" name="Slika 13">
            <a:extLst>
              <a:ext uri="{FF2B5EF4-FFF2-40B4-BE49-F238E27FC236}">
                <a16:creationId xmlns:a16="http://schemas.microsoft.com/office/drawing/2014/main" id="{60F5DE2C-0077-D0DB-35DA-13B7BC50365F}"/>
              </a:ext>
            </a:extLst>
          </p:cNvPr>
          <p:cNvPicPr>
            <a:picLocks noChangeAspect="1"/>
          </p:cNvPicPr>
          <p:nvPr/>
        </p:nvPicPr>
        <p:blipFill rotWithShape="1">
          <a:blip r:embed="rId5"/>
          <a:srcRect l="8290" t="5178" r="1645" b="10359"/>
          <a:stretch/>
        </p:blipFill>
        <p:spPr>
          <a:xfrm>
            <a:off x="2467721" y="3493131"/>
            <a:ext cx="7256558" cy="3229913"/>
          </a:xfrm>
          <a:prstGeom prst="rect">
            <a:avLst/>
          </a:prstGeom>
        </p:spPr>
      </p:pic>
      <p:sp>
        <p:nvSpPr>
          <p:cNvPr id="2" name="Okvir za tekst 1">
            <a:extLst>
              <a:ext uri="{FF2B5EF4-FFF2-40B4-BE49-F238E27FC236}">
                <a16:creationId xmlns:a16="http://schemas.microsoft.com/office/drawing/2014/main" id="{98A045DE-BFB1-5B2F-D397-FD563701E6F1}"/>
              </a:ext>
            </a:extLst>
          </p:cNvPr>
          <p:cNvSpPr txBox="1"/>
          <p:nvPr/>
        </p:nvSpPr>
        <p:spPr>
          <a:xfrm>
            <a:off x="88314" y="644488"/>
            <a:ext cx="2379406" cy="646331"/>
          </a:xfrm>
          <a:prstGeom prst="rect">
            <a:avLst/>
          </a:prstGeom>
          <a:noFill/>
        </p:spPr>
        <p:txBody>
          <a:bodyPr wrap="square" rtlCol="0">
            <a:spAutoFit/>
          </a:bodyPr>
          <a:lstStyle/>
          <a:p>
            <a:r>
              <a:rPr lang="en-US" dirty="0">
                <a:solidFill>
                  <a:schemeClr val="accent4"/>
                </a:solidFill>
              </a:rPr>
              <a:t>Mapping quality distribution for set 1</a:t>
            </a:r>
            <a:endParaRPr lang="sr-Latn-RS" dirty="0">
              <a:solidFill>
                <a:schemeClr val="accent4"/>
              </a:solidFill>
            </a:endParaRPr>
          </a:p>
        </p:txBody>
      </p:sp>
      <p:sp>
        <p:nvSpPr>
          <p:cNvPr id="21" name="Okvir za tekst 20">
            <a:extLst>
              <a:ext uri="{FF2B5EF4-FFF2-40B4-BE49-F238E27FC236}">
                <a16:creationId xmlns:a16="http://schemas.microsoft.com/office/drawing/2014/main" id="{92DC7ABD-5579-B60A-E42C-624A6D43C138}"/>
              </a:ext>
            </a:extLst>
          </p:cNvPr>
          <p:cNvSpPr txBox="1"/>
          <p:nvPr/>
        </p:nvSpPr>
        <p:spPr>
          <a:xfrm>
            <a:off x="88314" y="3716243"/>
            <a:ext cx="2379406" cy="646331"/>
          </a:xfrm>
          <a:prstGeom prst="rect">
            <a:avLst/>
          </a:prstGeom>
          <a:noFill/>
        </p:spPr>
        <p:txBody>
          <a:bodyPr wrap="square" rtlCol="0">
            <a:spAutoFit/>
          </a:bodyPr>
          <a:lstStyle/>
          <a:p>
            <a:r>
              <a:rPr lang="en-US" dirty="0">
                <a:solidFill>
                  <a:schemeClr val="accent4"/>
                </a:solidFill>
              </a:rPr>
              <a:t>Mapping quality distribution for set 5</a:t>
            </a:r>
            <a:endParaRPr lang="sr-Latn-RS" dirty="0">
              <a:solidFill>
                <a:schemeClr val="accent4"/>
              </a:solidFill>
            </a:endParaRPr>
          </a:p>
        </p:txBody>
      </p:sp>
      <p:pic>
        <p:nvPicPr>
          <p:cNvPr id="6" name="Audio 5">
            <a:hlinkClick r:id="" action="ppaction://media"/>
            <a:extLst>
              <a:ext uri="{FF2B5EF4-FFF2-40B4-BE49-F238E27FC236}">
                <a16:creationId xmlns:a16="http://schemas.microsoft.com/office/drawing/2014/main" id="{9254A511-77EC-624B-9C84-FB96DB39FC8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92586828"/>
      </p:ext>
    </p:extLst>
  </p:cSld>
  <p:clrMapOvr>
    <a:masterClrMapping/>
  </p:clrMapOvr>
  <mc:AlternateContent xmlns:mc="http://schemas.openxmlformats.org/markup-compatibility/2006">
    <mc:Choice xmlns:p14="http://schemas.microsoft.com/office/powerpoint/2010/main" Requires="p14">
      <p:transition spd="slow" p14:dur="2000" advTm="28191"/>
    </mc:Choice>
    <mc:Fallback>
      <p:transition spd="slow" advTm="2819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extLst>
    <p:ext uri="{3A86A75C-4F4B-4683-9AE1-C65F6400EC91}">
      <p14:laserTraceLst xmlns:p14="http://schemas.microsoft.com/office/powerpoint/2010/main">
        <p14:tracePtLst>
          <p14:tracePt t="434" x="804863" y="2446338"/>
          <p14:tracePt t="442" x="1177925" y="1882775"/>
          <p14:tracePt t="450" x="1558925" y="1350963"/>
          <p14:tracePt t="458" x="2024063" y="754063"/>
          <p14:tracePt t="468" x="2497138" y="265113"/>
          <p14:tracePt t="586" x="8318500" y="357188"/>
          <p14:tracePt t="594" x="8293100" y="596900"/>
          <p14:tracePt t="602" x="8210550" y="903288"/>
          <p14:tracePt t="610" x="8045450" y="1260475"/>
          <p14:tracePt t="619" x="7854950" y="1592263"/>
          <p14:tracePt t="626" x="7646988" y="1849438"/>
          <p14:tracePt t="635" x="7431088" y="2065338"/>
          <p14:tracePt t="642" x="7116763" y="2305050"/>
          <p14:tracePt t="651" x="6710363" y="2479675"/>
          <p14:tracePt t="658" x="6261100" y="2595563"/>
          <p14:tracePt t="667" x="5830888" y="2654300"/>
          <p14:tracePt t="674" x="5399088" y="2695575"/>
          <p14:tracePt t="685" x="5000625" y="2678113"/>
          <p14:tracePt t="690" x="4594225" y="2644775"/>
          <p14:tracePt t="699" x="4187825" y="2587625"/>
          <p14:tracePt t="707" x="3856038" y="2520950"/>
          <p14:tracePt t="714" x="3549650" y="2430463"/>
          <p14:tracePt t="722" x="3367088" y="2346325"/>
          <p14:tracePt t="730" x="3251200" y="2289175"/>
          <p14:tracePt t="738" x="3160713" y="2222500"/>
          <p14:tracePt t="747" x="3094038" y="2173288"/>
          <p14:tracePt t="755" x="3052763" y="2098675"/>
          <p14:tracePt t="762" x="3043238" y="1973263"/>
          <p14:tracePt t="771" x="3094038" y="1725613"/>
          <p14:tracePt t="778" x="3235325" y="1376363"/>
          <p14:tracePt t="787" x="3433763" y="946150"/>
          <p14:tracePt t="794" x="3690938" y="555625"/>
          <p14:tracePt t="802" x="3981450" y="182563"/>
          <p14:tracePt t="932" x="7323138" y="282575"/>
          <p14:tracePt t="938" x="7116763" y="614363"/>
          <p14:tracePt t="947" x="6892925" y="954088"/>
          <p14:tracePt t="955" x="6584950" y="1276350"/>
          <p14:tracePt t="963" x="6219825" y="1550988"/>
          <p14:tracePt t="971" x="5838825" y="1741488"/>
          <p14:tracePt t="979" x="5383213" y="1898650"/>
          <p14:tracePt t="987" x="4935538" y="2014538"/>
          <p14:tracePt t="995" x="4519613" y="2106613"/>
          <p14:tracePt t="1003" x="4138613" y="2181225"/>
          <p14:tracePt t="1011" x="3814763" y="2214563"/>
          <p14:tracePt t="1019" x="3557588" y="2214563"/>
          <p14:tracePt t="1027" x="3416300" y="2206625"/>
          <p14:tracePt t="1035" x="3333750" y="2155825"/>
          <p14:tracePt t="1043" x="3267075" y="2106613"/>
          <p14:tracePt t="1051" x="3235325" y="2032000"/>
          <p14:tracePt t="1059" x="3243263" y="1931988"/>
          <p14:tracePt t="1067" x="3309938" y="1749425"/>
          <p14:tracePt t="1075" x="3459163" y="1500188"/>
          <p14:tracePt t="1084" x="3665538" y="1235075"/>
          <p14:tracePt t="1091" x="3930650" y="1003300"/>
          <p14:tracePt t="1100" x="4271963" y="779463"/>
          <p14:tracePt t="1107" x="4578350" y="581025"/>
          <p14:tracePt t="1115" x="4902200" y="398463"/>
          <p14:tracePt t="1123" x="5249863" y="273050"/>
          <p14:tracePt t="1131" x="5548313" y="223838"/>
          <p14:tracePt t="1139" x="5748338" y="223838"/>
          <p14:tracePt t="1147" x="5905500" y="239713"/>
          <p14:tracePt t="1155" x="6021388" y="282575"/>
          <p14:tracePt t="1163" x="6121400" y="357188"/>
          <p14:tracePt t="1171" x="6178550" y="439738"/>
          <p14:tracePt t="1179" x="6203950" y="530225"/>
          <p14:tracePt t="1187" x="6203950" y="655638"/>
          <p14:tracePt t="1195" x="6170613" y="828675"/>
          <p14:tracePt t="1203" x="6037263" y="1103313"/>
          <p14:tracePt t="1211" x="5872163" y="1327150"/>
          <p14:tracePt t="1219" x="5705475" y="1517650"/>
          <p14:tracePt t="1227" x="5548313" y="1641475"/>
          <p14:tracePt t="1235" x="5365750" y="1725613"/>
          <p14:tracePt t="1243" x="5108575" y="1824038"/>
          <p14:tracePt t="1252" x="4884738" y="1882775"/>
          <p14:tracePt t="1259" x="4727575" y="1906588"/>
          <p14:tracePt t="1268" x="4627563" y="1898650"/>
          <p14:tracePt t="1275" x="4537075" y="1874838"/>
          <p14:tracePt t="1284" x="4486275" y="1816100"/>
          <p14:tracePt t="1291" x="4454525" y="1757363"/>
          <p14:tracePt t="1301" x="4437063" y="1682750"/>
          <p14:tracePt t="1307" x="4445000" y="1600200"/>
          <p14:tracePt t="1315" x="4519613" y="1484313"/>
          <p14:tracePt t="1323" x="4635500" y="1343025"/>
          <p14:tracePt t="1331" x="4810125" y="1211263"/>
          <p14:tracePt t="1339" x="5000625" y="1111250"/>
          <p14:tracePt t="1347" x="5200650" y="1052513"/>
          <p14:tracePt t="1355" x="5383213" y="1028700"/>
          <p14:tracePt t="1363" x="5507038" y="1028700"/>
          <p14:tracePt t="1371" x="5614988" y="1028700"/>
          <p14:tracePt t="1379" x="5705475" y="1062038"/>
          <p14:tracePt t="1387" x="5789613" y="1103313"/>
          <p14:tracePt t="1395" x="5838825" y="1144588"/>
          <p14:tracePt t="1403" x="5897563" y="1193800"/>
          <p14:tracePt t="1411" x="5913438" y="1252538"/>
          <p14:tracePt t="1419" x="5921375" y="1309688"/>
          <p14:tracePt t="1427" x="5921375" y="1360488"/>
          <p14:tracePt t="1435" x="5913438" y="1401763"/>
          <p14:tracePt t="1443" x="5897563" y="1450975"/>
          <p14:tracePt t="1451" x="5864225" y="1525588"/>
          <p14:tracePt t="1460" x="5830888" y="1608138"/>
          <p14:tracePt t="5805" x="5880100" y="1641475"/>
          <p14:tracePt t="5813" x="5962650" y="1708150"/>
          <p14:tracePt t="5822" x="6088063" y="1831975"/>
          <p14:tracePt t="5829" x="6270625" y="2065338"/>
          <p14:tracePt t="5837" x="6443663" y="2371725"/>
          <p14:tracePt t="5845" x="6551613" y="2662238"/>
          <p14:tracePt t="5855" x="6577013" y="2819400"/>
          <p14:tracePt t="5862" x="6584950" y="2886075"/>
          <p14:tracePt t="5869" x="6584950" y="2960688"/>
          <p14:tracePt t="5876" x="6561138" y="3076575"/>
          <p14:tracePt t="5883" x="6535738" y="3184525"/>
          <p14:tracePt t="5890" x="6494463" y="3300413"/>
          <p14:tracePt t="5898" x="6419850" y="3449638"/>
          <p14:tracePt t="5904" x="6361113" y="3516313"/>
          <p14:tracePt t="5911" x="6294438" y="3573463"/>
          <p14:tracePt t="5918" x="6219825" y="3632200"/>
          <p14:tracePt t="5924" x="6145213" y="3690938"/>
          <p14:tracePt t="5932" x="6046788" y="3740150"/>
          <p14:tracePt t="5939" x="5954713" y="3789363"/>
          <p14:tracePt t="5946" x="5838825" y="3830638"/>
          <p14:tracePt t="5953" x="5730875" y="3863975"/>
          <p14:tracePt t="5960" x="5614988" y="3881438"/>
          <p14:tracePt t="5967" x="5514975" y="3889375"/>
          <p14:tracePt t="5974" x="5424488" y="3889375"/>
          <p14:tracePt t="5982" x="5324475" y="3863975"/>
          <p14:tracePt t="5988" x="5257800" y="3830638"/>
          <p14:tracePt t="5995" x="5175250" y="3789363"/>
          <p14:tracePt t="6002" x="5092700" y="3722688"/>
          <p14:tracePt t="6009" x="5033963" y="3657600"/>
          <p14:tracePt t="6017" x="4976813" y="3582988"/>
          <p14:tracePt t="6023" x="4943475" y="3482975"/>
          <p14:tracePt t="6031" x="4935538" y="3375025"/>
          <p14:tracePt t="6037" x="4935538" y="3275013"/>
          <p14:tracePt t="6044" x="4967288" y="3151188"/>
          <p14:tracePt t="6051" x="5026025" y="3043238"/>
          <p14:tracePt t="6058" x="5092700" y="2976563"/>
          <p14:tracePt t="6065" x="5159375" y="2901950"/>
          <p14:tracePt t="6072" x="5283200" y="2794000"/>
          <p14:tracePt t="6079" x="5424488" y="2686050"/>
          <p14:tracePt t="6086" x="5499100" y="2620963"/>
          <p14:tracePt t="6093" x="5673725" y="2528888"/>
          <p14:tracePt t="6101" x="5864225" y="2446338"/>
          <p14:tracePt t="6107" x="5988050" y="2397125"/>
          <p14:tracePt t="6115" x="6103938" y="2363788"/>
          <p14:tracePt t="6121" x="6203950" y="2338388"/>
          <p14:tracePt t="6128" x="6319838" y="2338388"/>
          <p14:tracePt t="6135" x="6443663" y="2338388"/>
          <p14:tracePt t="6142" x="6561138" y="2338388"/>
          <p14:tracePt t="6150" x="6659563" y="2363788"/>
          <p14:tracePt t="6156" x="6700838" y="2387600"/>
          <p14:tracePt t="6166" x="6767513" y="2430463"/>
          <p14:tracePt t="6170" x="6792913" y="2462213"/>
          <p14:tracePt t="6177" x="6808788" y="2495550"/>
          <p14:tracePt t="6184" x="6826250" y="2520950"/>
          <p14:tracePt t="6191" x="6826250" y="2587625"/>
          <p14:tracePt t="6199" x="6826250" y="2644775"/>
          <p14:tracePt t="6206" x="6800850" y="2703513"/>
          <p14:tracePt t="6212" x="6751638" y="2760663"/>
          <p14:tracePt t="6219" x="6659563" y="2868613"/>
          <p14:tracePt t="6226" x="6477000" y="2994025"/>
          <p14:tracePt t="6233" x="6270625" y="3101975"/>
          <p14:tracePt t="6240" x="6103938" y="3192463"/>
          <p14:tracePt t="6248" x="5888038" y="3284538"/>
          <p14:tracePt t="6254" x="5756275" y="3316288"/>
          <p14:tracePt t="6261" x="5507038" y="3375025"/>
          <p14:tracePt t="6268" x="5299075" y="3408363"/>
          <p14:tracePt t="6275" x="5141913" y="3416300"/>
          <p14:tracePt t="6282" x="4992688" y="3416300"/>
          <p14:tracePt t="6289" x="4868863" y="3390900"/>
          <p14:tracePt t="6296" x="4727575" y="3359150"/>
          <p14:tracePt t="6303" x="4594225" y="3267075"/>
          <p14:tracePt t="6311" x="4519613" y="3200400"/>
          <p14:tracePt t="6317" x="4470400" y="3117850"/>
          <p14:tracePt t="6324" x="4454525" y="3001963"/>
          <p14:tracePt t="6332" x="4454525" y="2878138"/>
          <p14:tracePt t="6338" x="4478338" y="2719388"/>
          <p14:tracePt t="6345" x="4552950" y="2487613"/>
          <p14:tracePt t="6352" x="4727575" y="2238375"/>
          <p14:tracePt t="6359" x="4851400" y="2065338"/>
          <p14:tracePt t="6367" x="5108575" y="1790700"/>
          <p14:tracePt t="6373" x="5299075" y="1584325"/>
          <p14:tracePt t="6382" x="5532438" y="1401763"/>
          <p14:tracePt t="6387" x="5681663" y="1293813"/>
          <p14:tracePt t="6394" x="6037263" y="1103313"/>
          <p14:tracePt t="6401" x="6361113" y="962025"/>
          <p14:tracePt t="6408" x="6569075" y="869950"/>
          <p14:tracePt t="6415" x="6792913" y="812800"/>
          <p14:tracePt t="6422" x="7065963" y="763588"/>
          <p14:tracePt t="6430" x="7248525" y="738188"/>
          <p14:tracePt t="6436" x="7423150" y="738188"/>
          <p14:tracePt t="6443" x="7564438" y="754063"/>
          <p14:tracePt t="6450" x="7688263" y="787400"/>
          <p14:tracePt t="6457" x="7788275" y="820738"/>
          <p14:tracePt t="6465" x="7904163" y="887413"/>
          <p14:tracePt t="6471" x="7978775" y="954088"/>
          <p14:tracePt t="6478" x="8027988" y="1028700"/>
          <p14:tracePt t="6485" x="8045450" y="1127125"/>
          <p14:tracePt t="6492" x="8061325" y="1285875"/>
          <p14:tracePt t="6500" x="8053388" y="1435100"/>
          <p14:tracePt t="6506" x="8027988" y="1576388"/>
          <p14:tracePt t="6515" x="7986713" y="1790700"/>
          <p14:tracePt t="6520" x="7886700" y="2081213"/>
          <p14:tracePt t="6527" x="7754938" y="2346325"/>
          <p14:tracePt t="6534" x="7580313" y="2628900"/>
          <p14:tracePt t="6541" x="7373938" y="2860675"/>
          <p14:tracePt t="6549" x="7191375" y="3051175"/>
          <p14:tracePt t="6555" x="7032625" y="3176588"/>
          <p14:tracePt t="6563" x="6734175" y="3359150"/>
          <p14:tracePt t="6569" x="6469063" y="3475038"/>
          <p14:tracePt t="6576" x="6211888" y="3549650"/>
          <p14:tracePt t="6584" x="6046788" y="3590925"/>
          <p14:tracePt t="6590" x="5789613" y="3657600"/>
          <p14:tracePt t="6598" x="5556250" y="3665538"/>
          <p14:tracePt t="6605" x="5357813" y="3665538"/>
          <p14:tracePt t="6611" x="5216525" y="3640138"/>
          <p14:tracePt t="6619" x="5108575" y="3598863"/>
          <p14:tracePt t="6625" x="5000625" y="3524250"/>
          <p14:tracePt t="6633" x="4935538" y="3433763"/>
          <p14:tracePt t="6639" x="4892675" y="3333750"/>
          <p14:tracePt t="6649" x="4892675" y="3151188"/>
          <p14:tracePt t="6654" x="4910138" y="2986088"/>
          <p14:tracePt t="6661" x="4967288" y="2836863"/>
          <p14:tracePt t="6668" x="5067300" y="2670175"/>
          <p14:tracePt t="6674" x="5291138" y="2330450"/>
          <p14:tracePt t="6682" x="5465763" y="2122488"/>
          <p14:tracePt t="6688" x="5705475" y="1898650"/>
          <p14:tracePt t="6696" x="6046788" y="1658938"/>
          <p14:tracePt t="6703" x="6303963" y="1484313"/>
          <p14:tracePt t="6710" x="6551613" y="1335088"/>
          <p14:tracePt t="6717" x="6826250" y="1201738"/>
          <p14:tracePt t="6723" x="7091363" y="1085850"/>
          <p14:tracePt t="6732" x="7307263" y="1044575"/>
          <p14:tracePt t="6737" x="7497763" y="1003300"/>
          <p14:tracePt t="6745" x="7646988" y="1003300"/>
          <p14:tracePt t="6752" x="7788275" y="1003300"/>
          <p14:tracePt t="6759" x="7912100" y="1028700"/>
          <p14:tracePt t="6766" x="8027988" y="1085850"/>
          <p14:tracePt t="6772" x="8112125" y="1177925"/>
          <p14:tracePt t="6780" x="8161338" y="1268413"/>
          <p14:tracePt t="6787" x="8202613" y="1401763"/>
          <p14:tracePt t="6793" x="8210550" y="1558925"/>
          <p14:tracePt t="6801" x="8210550" y="1749425"/>
          <p14:tracePt t="6808" x="8177213" y="2014538"/>
          <p14:tracePt t="6815" x="8112125" y="2289175"/>
          <p14:tracePt t="6822" x="7986713" y="2587625"/>
          <p14:tracePt t="6828" x="7837488" y="2836863"/>
          <p14:tracePt t="6836" x="7631113" y="3092450"/>
          <p14:tracePt t="6842" x="7415213" y="3308350"/>
          <p14:tracePt t="6850" x="7181850" y="3490913"/>
          <p14:tracePt t="6857" x="6934200" y="3640138"/>
          <p14:tracePt t="6865" x="6635750" y="3781425"/>
          <p14:tracePt t="6871" x="6378575" y="3881438"/>
          <p14:tracePt t="6878" x="6137275" y="3971925"/>
          <p14:tracePt t="6885" x="5905500" y="4054475"/>
          <p14:tracePt t="6891" x="5697538" y="4079875"/>
          <p14:tracePt t="6900" x="5514975" y="4079875"/>
          <p14:tracePt t="6906" x="5373688" y="4038600"/>
          <p14:tracePt t="6913" x="5257800" y="3971925"/>
          <p14:tracePt t="6920" x="5159375" y="3881438"/>
          <p14:tracePt t="6927" x="5092700" y="3773488"/>
          <p14:tracePt t="6934" x="5041900" y="3648075"/>
          <p14:tracePt t="6941" x="5033963" y="3475038"/>
          <p14:tracePt t="6948" x="5051425" y="3233738"/>
          <p14:tracePt t="6955" x="5183188" y="2868613"/>
          <p14:tracePt t="6962" x="5299075" y="2603500"/>
          <p14:tracePt t="6969" x="5507038" y="2238375"/>
          <p14:tracePt t="6976" x="5830888" y="1841500"/>
          <p14:tracePt t="6983" x="6103938" y="1543050"/>
          <p14:tracePt t="6990" x="6378575" y="1293813"/>
          <p14:tracePt t="6998" x="6635750" y="1103313"/>
          <p14:tracePt t="7004" x="6967538" y="903288"/>
          <p14:tracePt t="7011" x="7256463" y="779463"/>
          <p14:tracePt t="7018" x="7546975" y="679450"/>
          <p14:tracePt t="7025" x="7837488" y="646113"/>
          <p14:tracePt t="7033" x="8102600" y="630238"/>
          <p14:tracePt t="7039" x="8335963" y="638175"/>
          <p14:tracePt t="7046" x="8526463" y="679450"/>
          <p14:tracePt t="7053" x="8675688" y="738188"/>
          <p14:tracePt t="7060" x="8791575" y="820738"/>
          <p14:tracePt t="7067" x="8899525" y="920750"/>
          <p14:tracePt t="7074" x="9007475" y="1069975"/>
          <p14:tracePt t="7082" x="9056688" y="1219200"/>
          <p14:tracePt t="7088" x="9074150" y="1360488"/>
          <p14:tracePt t="7095" x="9056688" y="1533525"/>
          <p14:tracePt t="7102" x="8982075" y="1766888"/>
          <p14:tracePt t="7109" x="8874125" y="2006600"/>
          <p14:tracePt t="7116" x="8683625" y="2238375"/>
          <p14:tracePt t="7123" x="8501063" y="2430463"/>
          <p14:tracePt t="7131" x="8235950" y="2654300"/>
          <p14:tracePt t="7137" x="7978775" y="2827338"/>
          <p14:tracePt t="7144" x="7646988" y="3009900"/>
          <p14:tracePt t="7151" x="7331075" y="3151188"/>
          <p14:tracePt t="7158" x="7016750" y="3259138"/>
          <p14:tracePt t="7166" x="6677025" y="3341688"/>
          <p14:tracePt t="7172" x="6378575" y="3390900"/>
          <p14:tracePt t="7179" x="6137275" y="3424238"/>
          <p14:tracePt t="7186" x="5930900" y="3416300"/>
          <p14:tracePt t="7193" x="5722938" y="3390900"/>
          <p14:tracePt t="7200" x="5565775" y="3325813"/>
          <p14:tracePt t="7208" x="5481638" y="3267075"/>
          <p14:tracePt t="7215" x="5407025" y="3167063"/>
          <p14:tracePt t="7221" x="5373688" y="3068638"/>
          <p14:tracePt t="7228" x="5373688" y="2943225"/>
          <p14:tracePt t="7235" x="5407025" y="2744788"/>
          <p14:tracePt t="7242" x="5507038" y="2479675"/>
          <p14:tracePt t="7249" x="5656263" y="2230438"/>
          <p14:tracePt t="7256" x="5888038" y="1965325"/>
          <p14:tracePt t="7265" x="6103938" y="1749425"/>
          <p14:tracePt t="7270" x="6477000" y="1458913"/>
          <p14:tracePt t="7277" x="6775450" y="1276350"/>
          <p14:tracePt t="7284" x="7073900" y="1144588"/>
          <p14:tracePt t="7291" x="7397750" y="995363"/>
          <p14:tracePt t="7299" x="7754938" y="928688"/>
          <p14:tracePt t="7305" x="8045450" y="912813"/>
          <p14:tracePt t="7312" x="8335963" y="920750"/>
          <p14:tracePt t="7319" x="8575675" y="962025"/>
          <p14:tracePt t="7326" x="8758238" y="1028700"/>
          <p14:tracePt t="7333" x="8858250" y="1085850"/>
          <p14:tracePt t="7340" x="8966200" y="1169988"/>
          <p14:tracePt t="7348" x="9040813" y="1285875"/>
          <p14:tracePt t="7354" x="9074150" y="1401763"/>
          <p14:tracePt t="7361" x="9074150" y="1525588"/>
          <p14:tracePt t="7368" x="9048750" y="1682750"/>
          <p14:tracePt t="7375" x="8974138" y="1816100"/>
          <p14:tracePt t="7383" x="8858250" y="1939925"/>
          <p14:tracePt t="7389" x="8709025" y="2065338"/>
          <p14:tracePt t="7398" x="8550275" y="2230438"/>
          <p14:tracePt t="7403" x="8351838" y="2363788"/>
          <p14:tracePt t="7410" x="8128000" y="2513013"/>
          <p14:tracePt t="7417" x="7886700" y="2620963"/>
          <p14:tracePt t="7908" x="7721600" y="2719388"/>
          <p14:tracePt t="7915" x="7556500" y="2811463"/>
          <p14:tracePt t="7923" x="7397750" y="2894013"/>
          <p14:tracePt t="7929" x="7191375" y="2968625"/>
          <p14:tracePt t="7936" x="6883400" y="3035300"/>
          <p14:tracePt t="7944" x="6667500" y="3076575"/>
          <p14:tracePt t="7950" x="6394450" y="3125788"/>
          <p14:tracePt t="7957" x="6103938" y="3143250"/>
          <p14:tracePt t="7965" x="5789613" y="3176588"/>
          <p14:tracePt t="7971" x="5524500" y="3209925"/>
          <p14:tracePt t="7977" x="5257800" y="3225800"/>
          <p14:tracePt t="7985" x="5026025" y="3233738"/>
          <p14:tracePt t="7992" x="4760913" y="3267075"/>
          <p14:tracePt t="7999" x="4560888" y="3267075"/>
          <p14:tracePt t="8006" x="4387850" y="3267075"/>
          <p14:tracePt t="8014" x="4238625" y="3284538"/>
          <p14:tracePt t="8020" x="4113213" y="3284538"/>
          <p14:tracePt t="8027" x="4014788" y="3284538"/>
          <p14:tracePt t="8034" x="3930650" y="3275013"/>
          <p14:tracePt t="8041" x="3898900" y="3267075"/>
          <p14:tracePt t="8048" x="3848100" y="3241675"/>
          <p14:tracePt t="8055" x="3814763" y="3217863"/>
          <p14:tracePt t="8062" x="3806825" y="3192463"/>
          <p14:tracePt t="8069" x="3790950" y="3167063"/>
          <p14:tracePt t="8076" x="3781425" y="3117850"/>
          <p14:tracePt t="8083" x="3781425" y="3084513"/>
          <p14:tracePt t="8090" x="3781425" y="3017838"/>
          <p14:tracePt t="8097" x="3814763" y="2935288"/>
          <p14:tracePt t="8104" x="3848100" y="2860675"/>
          <p14:tracePt t="8111" x="3906838" y="2744788"/>
          <p14:tracePt t="8118" x="3963988" y="2644775"/>
          <p14:tracePt t="8125" x="4048125" y="2536825"/>
          <p14:tracePt t="8132" x="4105275" y="2471738"/>
          <p14:tracePt t="8139" x="4229100" y="2363788"/>
          <p14:tracePt t="8148" x="4346575" y="2281238"/>
          <p14:tracePt t="8153" x="4454525" y="2197100"/>
          <p14:tracePt t="8160" x="4570413" y="2106613"/>
          <p14:tracePt t="8167" x="4686300" y="2032000"/>
          <p14:tracePt t="8435" x="4329113" y="2122488"/>
          <p14:tracePt t="8442" x="3956050" y="2139950"/>
          <p14:tracePt t="8449" x="3475038" y="2163763"/>
          <p14:tracePt t="8456" x="3109913" y="2163763"/>
          <p14:tracePt t="8464" x="2546350" y="2163763"/>
          <p14:tracePt t="8470" x="2090738" y="2130425"/>
          <p14:tracePt t="8477" x="1684338" y="2089150"/>
          <p14:tracePt t="8484" x="1443038" y="2065338"/>
          <p14:tracePt t="8491" x="977900" y="1981200"/>
          <p14:tracePt t="8499" x="647700" y="1898650"/>
          <p14:tracePt t="8505" x="414338" y="1841500"/>
          <p14:tracePt t="8514" x="223838" y="1782763"/>
          <p14:tracePt t="8519" x="74613" y="1733550"/>
          <p14:tracePt t="8611" x="249238" y="1327150"/>
          <p14:tracePt t="8617" x="488950" y="1193800"/>
          <p14:tracePt t="8624" x="730250" y="1085850"/>
          <p14:tracePt t="8632" x="969963" y="987425"/>
          <p14:tracePt t="8648" x="1285875" y="928688"/>
          <p14:tracePt t="8653" x="1525588" y="903288"/>
          <p14:tracePt t="8659" x="1700213" y="887413"/>
          <p14:tracePt t="8666" x="1824038" y="887413"/>
          <p14:tracePt t="8673" x="1973263" y="887413"/>
          <p14:tracePt t="8682" x="2114550" y="903288"/>
          <p14:tracePt t="8687" x="2222500" y="928688"/>
          <p14:tracePt t="8694" x="2330450" y="962025"/>
          <p14:tracePt t="8701" x="2363788" y="977900"/>
          <p14:tracePt t="8708" x="2371725" y="995363"/>
          <p14:tracePt t="8716" x="2371725" y="1011238"/>
          <p14:tracePt t="8723" x="2371725" y="1020763"/>
          <p14:tracePt t="8730" x="2371725" y="1028700"/>
          <p14:tracePt t="8736" x="2371725" y="1036638"/>
          <p14:tracePt t="8744" x="2355850" y="1052513"/>
          <p14:tracePt t="8750" x="2289175" y="1077913"/>
          <p14:tracePt t="8757" x="2189163" y="1127125"/>
          <p14:tracePt t="8766" x="1949450" y="1177925"/>
          <p14:tracePt t="8771" x="1716088" y="1260475"/>
          <p14:tracePt t="8779" x="1501775" y="1301750"/>
          <p14:tracePt t="8786" x="1335088" y="1343025"/>
          <p14:tracePt t="8792" x="1193800" y="1360488"/>
          <p14:tracePt t="8800" x="995363" y="1401763"/>
          <p14:tracePt t="8807" x="879475" y="1409700"/>
          <p14:tracePt t="8815" x="812800" y="1409700"/>
          <p14:tracePt t="8820" x="771525" y="1409700"/>
          <p14:tracePt t="8827" x="754063" y="1409700"/>
          <p14:tracePt t="8835" x="746125" y="1409700"/>
          <p14:tracePt t="8856" x="746125" y="1401763"/>
          <p14:tracePt t="8864" x="746125" y="1393825"/>
          <p14:tracePt t="8869" x="779463" y="1384300"/>
          <p14:tracePt t="8876" x="920750" y="1335088"/>
          <p14:tracePt t="8884" x="1427163" y="1193800"/>
          <p14:tracePt t="8890" x="1758950" y="1127125"/>
          <p14:tracePt t="8899" x="2273300" y="1044575"/>
          <p14:tracePt t="8904" x="2770188" y="987425"/>
          <p14:tracePt t="8912" x="3160713" y="987425"/>
          <p14:tracePt t="8919" x="3557588" y="987425"/>
          <p14:tracePt t="8926" x="3865563" y="987425"/>
          <p14:tracePt t="8932" x="4122738" y="995363"/>
          <p14:tracePt t="8939" x="4411663" y="1011238"/>
          <p14:tracePt t="8948" x="4537075" y="1020763"/>
          <p14:tracePt t="8954" x="4711700" y="1028700"/>
          <p14:tracePt t="8961" x="4827588" y="1069975"/>
          <p14:tracePt t="8968" x="4910138" y="1111250"/>
          <p14:tracePt t="8974" x="4959350" y="1193800"/>
          <p14:tracePt t="9200" x="5183188" y="1011238"/>
          <p14:tracePt t="9207" x="5524500" y="746125"/>
          <p14:tracePt t="9215" x="5938838" y="488950"/>
          <p14:tracePt t="9221" x="6435725" y="215900"/>
          <p14:tracePt t="9228" x="6950075" y="7938"/>
          <p14:tracePt t="9291" x="10648950" y="7938"/>
          <p14:tracePt t="9298" x="10839450" y="90488"/>
          <p14:tracePt t="9305" x="10923588" y="174625"/>
          <p14:tracePt t="9313" x="11006138" y="215900"/>
          <p14:tracePt t="9319" x="11055350" y="265113"/>
          <p14:tracePt t="9326" x="11088688" y="357188"/>
          <p14:tracePt t="9333" x="11106150" y="481013"/>
          <p14:tracePt t="9340" x="11106150" y="622300"/>
          <p14:tracePt t="9347" x="11072813" y="754063"/>
          <p14:tracePt t="9354" x="11006138" y="903288"/>
          <p14:tracePt t="9361" x="10939463" y="1036638"/>
          <p14:tracePt t="9368" x="10839450" y="1201738"/>
          <p14:tracePt t="9375" x="10656888" y="1435100"/>
          <p14:tracePt t="9382" x="10383838" y="1692275"/>
          <p14:tracePt t="9389" x="10193338" y="1808163"/>
          <p14:tracePt t="9398" x="9761538" y="1981200"/>
          <p14:tracePt t="9403" x="9256713" y="2147888"/>
          <p14:tracePt t="9410" x="8807450" y="2247900"/>
          <p14:tracePt t="9417" x="8401050" y="2322513"/>
          <p14:tracePt t="9424" x="7878763" y="2397125"/>
          <p14:tracePt t="9431" x="7356475" y="2454275"/>
          <p14:tracePt t="9438" x="6875463" y="2495550"/>
          <p14:tracePt t="9445" x="6419850" y="2513013"/>
          <p14:tracePt t="9452" x="6021388" y="2536825"/>
          <p14:tracePt t="9459" x="5764213" y="2546350"/>
          <p14:tracePt t="9466" x="5424488" y="2546350"/>
          <p14:tracePt t="9473" x="5224463" y="2546350"/>
          <p14:tracePt t="9481" x="5100638" y="2536825"/>
          <p14:tracePt t="9487" x="5000625" y="2513013"/>
          <p14:tracePt t="9494" x="4884738" y="2462213"/>
          <p14:tracePt t="9502" x="4794250" y="2420938"/>
          <p14:tracePt t="9508" x="4760913" y="2371725"/>
          <p14:tracePt t="9515" x="4735513" y="2297113"/>
          <p14:tracePt t="9522" x="4735513" y="2206625"/>
          <p14:tracePt t="9530" x="4760913" y="2065338"/>
          <p14:tracePt t="9536" x="4827588" y="1916113"/>
          <p14:tracePt t="9543" x="4967288" y="1692275"/>
          <p14:tracePt t="9550" x="5133975" y="1435100"/>
          <p14:tracePt t="9557" x="5316538" y="1201738"/>
          <p14:tracePt t="9565" x="5491163" y="1020763"/>
          <p14:tracePt t="9571" x="5805488" y="779463"/>
          <p14:tracePt t="9578" x="6111875" y="563563"/>
          <p14:tracePt t="9585" x="6443663" y="398463"/>
          <p14:tracePt t="9592" x="6784975" y="273050"/>
          <p14:tracePt t="9599" x="7207250" y="133350"/>
          <p14:tracePt t="9606" x="7680325" y="58738"/>
          <p14:tracePt t="9614" x="8102600" y="58738"/>
          <p14:tracePt t="9620" x="8501063" y="82550"/>
          <p14:tracePt t="9627" x="8858250" y="157163"/>
          <p14:tracePt t="9646" x="9447213" y="398463"/>
          <p14:tracePt t="9649" x="9663113" y="522288"/>
          <p14:tracePt t="9655" x="9869488" y="679450"/>
          <p14:tracePt t="9664" x="9961563" y="846138"/>
          <p14:tracePt t="9669" x="10036175" y="962025"/>
          <p14:tracePt t="9676" x="10077450" y="1085850"/>
          <p14:tracePt t="9683" x="10093325" y="1211263"/>
          <p14:tracePt t="9690" x="10077450" y="1350963"/>
          <p14:tracePt t="9697" x="10010775" y="1543050"/>
          <p14:tracePt t="9704" x="9877425" y="1808163"/>
          <p14:tracePt t="9711" x="9737725" y="1965325"/>
          <p14:tracePt t="9718" x="9504363" y="2130425"/>
          <p14:tracePt t="9726" x="9172575" y="2312988"/>
          <p14:tracePt t="9732" x="8850313" y="2454275"/>
          <p14:tracePt t="9739" x="8542338" y="2562225"/>
          <p14:tracePt t="9747" x="8194675" y="2686050"/>
          <p14:tracePt t="9753" x="7829550" y="2778125"/>
          <p14:tracePt t="9760" x="7531100" y="2827338"/>
          <p14:tracePt t="9767" x="7150100" y="2878138"/>
          <p14:tracePt t="9774" x="6842125" y="2878138"/>
          <p14:tracePt t="9782" x="6651625" y="2844800"/>
          <p14:tracePt t="9788" x="6486525" y="2811463"/>
          <p14:tracePt t="9797" x="6353175" y="2752725"/>
          <p14:tracePt t="9802" x="6253163" y="2686050"/>
          <p14:tracePt t="9809" x="6203950" y="2628900"/>
          <p14:tracePt t="9816" x="6170613" y="2546350"/>
          <p14:tracePt t="9823" x="6170613" y="2487613"/>
          <p14:tracePt t="9831" x="6196013" y="2387600"/>
          <p14:tracePt t="9837" x="6261100" y="2271713"/>
          <p14:tracePt t="9844" x="6369050" y="2114550"/>
          <p14:tracePt t="9851" x="6477000" y="1973263"/>
          <p14:tracePt t="9858" x="6635750" y="1808163"/>
          <p14:tracePt t="9866" x="6726238" y="1733550"/>
          <p14:tracePt t="9872" x="6924675" y="1576388"/>
          <p14:tracePt t="9881" x="7150100" y="1443038"/>
          <p14:tracePt t="9886" x="7389813" y="1319213"/>
          <p14:tracePt t="9893" x="7597775" y="1227138"/>
          <p14:tracePt t="10724" x="7448550" y="1293813"/>
          <p14:tracePt t="10731" x="7158038" y="1435100"/>
          <p14:tracePt t="10739" x="6867525" y="1533525"/>
          <p14:tracePt t="10746" x="6561138" y="1608138"/>
          <p14:tracePt t="10752" x="6203950" y="1674813"/>
          <p14:tracePt t="10760" x="5872163" y="1766888"/>
          <p14:tracePt t="10766" x="5507038" y="1841500"/>
          <p14:tracePt t="10773" x="5175250" y="1924050"/>
          <p14:tracePt t="10781" x="4786313" y="2014538"/>
          <p14:tracePt t="10787" x="4454525" y="2089150"/>
          <p14:tracePt t="10794" x="4179888" y="2139950"/>
          <p14:tracePt t="10801" x="3814763" y="2222500"/>
          <p14:tracePt t="10809" x="3582988" y="2255838"/>
          <p14:tracePt t="10816" x="3392488" y="2281238"/>
          <p14:tracePt t="10823" x="3259138" y="2297113"/>
          <p14:tracePt t="10830" x="3143250" y="2297113"/>
          <p14:tracePt t="10836" x="3060700" y="2297113"/>
          <p14:tracePt t="10843" x="3019425" y="2297113"/>
          <p14:tracePt t="10851" x="2994025" y="2289175"/>
          <p14:tracePt t="10858" x="2986088" y="2281238"/>
          <p14:tracePt t="10865" x="2986088" y="2271713"/>
          <p14:tracePt t="10871" x="2986088" y="2263775"/>
          <p14:tracePt t="10881" x="2994025" y="2238375"/>
          <p14:tracePt t="10885" x="3052763" y="2173288"/>
          <p14:tracePt t="10893" x="3160713" y="2065338"/>
          <p14:tracePt t="10900" x="3359150" y="1906588"/>
          <p14:tracePt t="10907" x="3632200" y="1749425"/>
          <p14:tracePt t="10914" x="3898900" y="1651000"/>
          <p14:tracePt t="10921" x="4154488" y="1558925"/>
          <p14:tracePt t="10927" x="4437063" y="1492250"/>
          <p14:tracePt t="10934" x="4711700" y="1443038"/>
          <p14:tracePt t="10941" x="4992688" y="1443038"/>
          <p14:tracePt t="10949" x="5216525" y="1443038"/>
          <p14:tracePt t="10955" x="5473700" y="1443038"/>
          <p14:tracePt t="10963" x="5622925" y="1443038"/>
          <p14:tracePt t="10970" x="5838825" y="1476375"/>
          <p14:tracePt t="10976" x="6005513" y="1517650"/>
          <p14:tracePt t="10983" x="6121400" y="1558925"/>
          <p14:tracePt t="10990" x="6211888" y="1592263"/>
          <p14:tracePt t="10998" x="6294438" y="1651000"/>
          <p14:tracePt t="11004" x="6361113" y="1700213"/>
          <p14:tracePt t="11013" x="6402388" y="1741488"/>
          <p14:tracePt t="11018" x="6411913" y="1757363"/>
          <p14:tracePt t="11026" x="6411913" y="1790700"/>
          <p14:tracePt t="11032" x="6402388" y="1816100"/>
          <p14:tracePt t="11039" x="6361113" y="1857375"/>
          <p14:tracePt t="11047" x="6311900" y="1898650"/>
          <p14:tracePt t="11053" x="6137275" y="1990725"/>
          <p14:tracePt t="11061" x="5905500" y="2089150"/>
          <p14:tracePt t="11068" x="5573713" y="2173288"/>
          <p14:tracePt t="11075" x="5241925" y="2247900"/>
          <p14:tracePt t="11082" x="4884738" y="2312988"/>
          <p14:tracePt t="11088" x="4645025" y="2346325"/>
          <p14:tracePt t="11097" x="4229100" y="2405063"/>
          <p14:tracePt t="11103" x="3822700" y="2462213"/>
          <p14:tracePt t="11110" x="3590925" y="2471738"/>
          <p14:tracePt t="11117" x="3351213" y="2505075"/>
          <p14:tracePt t="11123" x="3143250" y="2528888"/>
          <p14:tracePt t="11131" x="3001963" y="2528888"/>
          <p14:tracePt t="11137" x="2927350" y="2528888"/>
          <p14:tracePt t="11146" x="2870200" y="2513013"/>
          <p14:tracePt t="11151" x="2844800" y="2487613"/>
          <p14:tracePt t="11159" x="2836863" y="2471738"/>
          <p14:tracePt t="11166" x="2836863" y="2454275"/>
          <p14:tracePt t="11172" x="2836863" y="2438400"/>
          <p14:tracePt t="11180" x="2870200" y="2397125"/>
          <p14:tracePt t="11186" x="2968625" y="2305050"/>
          <p14:tracePt t="11193" x="3151188" y="2181225"/>
          <p14:tracePt t="11201" x="3500438" y="2014538"/>
          <p14:tracePt t="11208" x="3906838" y="1841500"/>
          <p14:tracePt t="11215" x="4271963" y="1733550"/>
          <p14:tracePt t="11222" x="4603750" y="1682750"/>
          <p14:tracePt t="11229" x="4967288" y="1666875"/>
          <p14:tracePt t="11236" x="5341938" y="1651000"/>
          <p14:tracePt t="11242" x="5697538" y="1692275"/>
          <p14:tracePt t="11250" x="5988050" y="1725613"/>
          <p14:tracePt t="11257" x="6270625" y="1808163"/>
          <p14:tracePt t="11264" x="6443663" y="1857375"/>
          <p14:tracePt t="11271" x="6677025" y="1957388"/>
          <p14:tracePt t="11278" x="6808788" y="1998663"/>
          <p14:tracePt t="11285" x="6908800" y="2047875"/>
          <p14:tracePt t="11291" x="6942138" y="2073275"/>
          <p14:tracePt t="11299" x="6975475" y="2122488"/>
          <p14:tracePt t="11306" x="6991350" y="2181225"/>
          <p14:tracePt t="11313" x="6991350" y="2289175"/>
          <p14:tracePt t="11320" x="6967538" y="2379663"/>
          <p14:tracePt t="11659" x="7181850" y="2081213"/>
          <p14:tracePt t="11667" x="7340600" y="1882775"/>
          <p14:tracePt t="11673" x="7480300" y="1725613"/>
          <p14:tracePt t="11681" x="7688263" y="1550988"/>
          <p14:tracePt t="11687" x="7870825" y="1417638"/>
          <p14:tracePt t="11694" x="8112125" y="1285875"/>
          <p14:tracePt t="11701" x="8385175" y="1152525"/>
          <p14:tracePt t="11708" x="8667750" y="1044575"/>
          <p14:tracePt t="11715" x="8948738" y="962025"/>
          <p14:tracePt t="11722" x="9256713" y="912813"/>
          <p14:tracePt t="11729" x="9521825" y="887413"/>
          <p14:tracePt t="11736" x="9802813" y="895350"/>
          <p14:tracePt t="11743" x="9961563" y="903288"/>
          <p14:tracePt t="11750" x="10160000" y="946150"/>
          <p14:tracePt t="11757" x="10358438" y="1020763"/>
          <p14:tracePt t="11764" x="10491788" y="1062038"/>
          <p14:tracePt t="11771" x="10574338" y="1119188"/>
          <p14:tracePt t="11779" x="10656888" y="1160463"/>
          <p14:tracePt t="11785" x="10707688" y="1227138"/>
          <p14:tracePt t="11792" x="10774363" y="1285875"/>
          <p14:tracePt t="11799" x="10815638" y="1350963"/>
          <p14:tracePt t="11806" x="10848975" y="1450975"/>
          <p14:tracePt t="11814" x="10856913" y="1550988"/>
          <p14:tracePt t="11820" x="10856913" y="1682750"/>
          <p14:tracePt t="11828" x="10856913" y="1800225"/>
          <p14:tracePt t="11834" x="10807700" y="1882775"/>
          <p14:tracePt t="11842" x="10756900" y="1973263"/>
          <p14:tracePt t="11849" x="10699750" y="2039938"/>
          <p14:tracePt t="11855" x="10648950" y="2098675"/>
          <p14:tracePt t="11863" x="10582275" y="2139950"/>
          <p14:tracePt t="11869" x="10525125" y="2197100"/>
          <p14:tracePt t="11876" x="10433050" y="2238375"/>
          <p14:tracePt t="11883" x="10350500" y="2263775"/>
          <p14:tracePt t="11890" x="10250488" y="2271713"/>
          <p14:tracePt t="11898" x="10101263" y="2271713"/>
          <p14:tracePt t="11904" x="9985375" y="2247900"/>
          <p14:tracePt t="11913" x="9869488" y="2197100"/>
          <p14:tracePt t="11918" x="9769475" y="2147888"/>
          <p14:tracePt t="11925" x="9671050" y="2089150"/>
          <p14:tracePt t="11933" x="9563100" y="2032000"/>
          <p14:tracePt t="11939" x="9455150" y="1973263"/>
          <p14:tracePt t="11946" x="9347200" y="1939925"/>
          <p14:tracePt t="11953" x="9272588" y="1898650"/>
          <p14:tracePt t="11961" x="9205913" y="1865313"/>
          <p14:tracePt t="11967" x="9097963" y="1824038"/>
          <p14:tracePt t="11974" x="8990013" y="1782763"/>
          <p14:tracePt t="11981" x="8899525" y="1766888"/>
          <p14:tracePt t="11988" x="8791575" y="1757363"/>
          <p14:tracePt t="11996" x="8709025" y="1741488"/>
          <p14:tracePt t="12002" x="8616950" y="1733550"/>
          <p14:tracePt t="12009" x="8550275" y="1725613"/>
          <p14:tracePt t="12016" x="8509000" y="1725613"/>
          <p14:tracePt t="12024" x="8459788" y="1716088"/>
          <p14:tracePt t="12031" x="8434388" y="1716088"/>
          <p14:tracePt t="12037" x="8410575" y="1716088"/>
          <p14:tracePt t="12046" x="8393113" y="1716088"/>
          <p14:tracePt t="12051" x="8385175" y="1716088"/>
          <p14:tracePt t="12058" x="8369300" y="1716088"/>
          <p14:tracePt t="12065" x="8359775" y="1716088"/>
          <p14:tracePt t="12508" x="8202613" y="1716088"/>
          <p14:tracePt t="12515" x="7837488" y="1716088"/>
          <p14:tracePt t="12522" x="7497763" y="1716088"/>
          <p14:tracePt t="12529" x="7132638" y="1716088"/>
          <p14:tracePt t="12536" x="6759575" y="1725613"/>
          <p14:tracePt t="12543" x="6419850" y="1741488"/>
          <p14:tracePt t="12550" x="6121400" y="1790700"/>
          <p14:tracePt t="12557" x="5772150" y="1808163"/>
          <p14:tracePt t="12564" x="5473700" y="1874838"/>
          <p14:tracePt t="12571" x="5108575" y="1965325"/>
          <p14:tracePt t="12579" x="4876800" y="2039938"/>
          <p14:tracePt t="12585" x="4619625" y="2139950"/>
          <p14:tracePt t="12592" x="4329113" y="2238375"/>
          <p14:tracePt t="12599" x="4197350" y="2297113"/>
          <p14:tracePt t="12606" x="4071938" y="2338388"/>
          <p14:tracePt t="12614" x="3963988" y="2371725"/>
          <p14:tracePt t="12620" x="3865563" y="2379663"/>
          <p14:tracePt t="12631" x="3822700" y="2379663"/>
          <p14:tracePt t="12634" x="3773488" y="2379663"/>
          <p14:tracePt t="12641" x="3757613" y="2363788"/>
          <p14:tracePt t="12648" x="3748088" y="2346325"/>
          <p14:tracePt t="12655" x="3748088" y="2330450"/>
          <p14:tracePt t="12662" x="3748088" y="2305050"/>
          <p14:tracePt t="12669" x="3748088" y="2281238"/>
          <p14:tracePt t="12676" x="3757613" y="2247900"/>
          <p14:tracePt t="12683" x="3814763" y="2155825"/>
          <p14:tracePt t="12690" x="3898900" y="2081213"/>
          <p14:tracePt t="12698" x="3997325" y="2014538"/>
          <p14:tracePt t="12704" x="4097338" y="1931988"/>
          <p14:tracePt t="12713" x="4238625" y="1849438"/>
          <p14:tracePt t="12718" x="4403725" y="1749425"/>
          <p14:tracePt t="12725" x="4560888" y="1658938"/>
          <p14:tracePt t="12732" x="4776788" y="1566863"/>
          <p14:tracePt t="12739" x="4984750" y="1476375"/>
          <p14:tracePt t="12747" x="5216525" y="1401763"/>
          <p14:tracePt t="12753" x="5457825" y="1350963"/>
          <p14:tracePt t="12760" x="5730875" y="1301750"/>
          <p14:tracePt t="12767" x="5930900" y="1301750"/>
          <p14:tracePt t="12774" x="6294438" y="1301750"/>
          <p14:tracePt t="12781" x="6618288" y="1327150"/>
          <p14:tracePt t="12788" x="6892925" y="1376363"/>
          <p14:tracePt t="12796" x="7173913" y="1458913"/>
          <p14:tracePt t="12802" x="7439025" y="1558925"/>
          <p14:tracePt t="12809" x="7646988" y="1651000"/>
          <p14:tracePt t="12816" x="7796213" y="1716088"/>
          <p14:tracePt t="12823" x="7929563" y="1774825"/>
          <p14:tracePt t="12831" x="8020050" y="1824038"/>
          <p14:tracePt t="12837" x="8069263" y="1874838"/>
          <p14:tracePt t="12846" x="8120063" y="1916113"/>
          <p14:tracePt t="12851" x="8153400" y="1939925"/>
          <p14:tracePt t="12858" x="8177213" y="1981200"/>
          <p14:tracePt t="12865" x="8194675" y="2006600"/>
          <p14:tracePt t="12872" x="8202613" y="2006600"/>
          <p14:tracePt t="12879" x="8202613" y="2024063"/>
          <p14:tracePt t="12886" x="8210550" y="2032000"/>
          <p14:tracePt t="12921" x="8210550" y="2039938"/>
          <p14:tracePt t="12942" x="8202613" y="2039938"/>
          <p14:tracePt t="12949" x="8202613" y="2047875"/>
          <p14:tracePt t="12957" x="8194675" y="2047875"/>
          <p14:tracePt t="12978" x="8194675" y="2055813"/>
          <p14:tracePt t="12984" x="8186738" y="2055813"/>
          <p14:tracePt t="12991" x="8169275" y="2055813"/>
          <p14:tracePt t="12998" x="8153400" y="2055813"/>
          <p14:tracePt t="13005" x="8112125" y="2055813"/>
          <p14:tracePt t="13013" x="8012113" y="2032000"/>
          <p14:tracePt t="13019" x="7854950" y="1998663"/>
          <p14:tracePt t="13027" x="7580313" y="1949450"/>
          <p14:tracePt t="13033" x="7224713" y="1882775"/>
          <p14:tracePt t="13040" x="6842125" y="1824038"/>
          <p14:tracePt t="13047" x="6435725" y="1790700"/>
          <p14:tracePt t="13054" x="6013450" y="1766888"/>
          <p14:tracePt t="13062" x="5673725" y="1766888"/>
          <p14:tracePt t="13068" x="5141913" y="1766888"/>
          <p14:tracePt t="13075" x="4678363" y="1800225"/>
          <p14:tracePt t="13082" x="4321175" y="1874838"/>
          <p14:tracePt t="13089" x="3973513" y="1924050"/>
          <p14:tracePt t="13097" x="3575050" y="2039938"/>
          <p14:tracePt t="13103" x="3235325" y="2163763"/>
          <p14:tracePt t="13110" x="2911475" y="2305050"/>
          <p14:tracePt t="13118" x="2636838" y="2438400"/>
          <p14:tracePt t="13124" x="2471738" y="2554288"/>
          <p14:tracePt t="13131" x="2305050" y="2654300"/>
          <p14:tracePt t="13138" x="2197100" y="2711450"/>
          <p14:tracePt t="13146" x="2122488" y="2752725"/>
          <p14:tracePt t="13152" x="2081213" y="2778125"/>
          <p14:tracePt t="13159" x="2057400" y="2794000"/>
          <p14:tracePt t="13166" x="2047875" y="2794000"/>
          <p14:tracePt t="13173" x="2039938" y="2794000"/>
          <p14:tracePt t="13236" x="2039938" y="2786063"/>
          <p14:tracePt t="13244" x="2039938" y="2778125"/>
          <p14:tracePt t="13258" x="2047875" y="2760663"/>
          <p14:tracePt t="13265" x="2065338" y="2752725"/>
          <p14:tracePt t="13271" x="2098675" y="2728913"/>
          <p14:tracePt t="13279" x="2197100" y="2662238"/>
          <p14:tracePt t="13285" x="2471738" y="2520950"/>
          <p14:tracePt t="13292" x="2687638" y="2413000"/>
          <p14:tracePt t="13300" x="3135313" y="2281238"/>
          <p14:tracePt t="13307" x="3582988" y="2181225"/>
          <p14:tracePt t="13314" x="3940175" y="2106613"/>
          <p14:tracePt t="13321" x="4262438" y="2073275"/>
          <p14:tracePt t="13329" x="4570413" y="2073275"/>
          <p14:tracePt t="13334" x="4884738" y="2073275"/>
          <p14:tracePt t="13342" x="5200650" y="2081213"/>
          <p14:tracePt t="13349" x="5465763" y="2114550"/>
          <p14:tracePt t="13356" x="5705475" y="2163763"/>
          <p14:tracePt t="13363" x="5872163" y="2197100"/>
          <p14:tracePt t="13370" x="6021388" y="2247900"/>
          <p14:tracePt t="13377" x="6137275" y="2297113"/>
          <p14:tracePt t="13384" x="6237288" y="2338388"/>
          <p14:tracePt t="13390" x="6337300" y="2371725"/>
          <p14:tracePt t="13397" x="6411913" y="2405063"/>
          <p14:tracePt t="13404" x="6435725" y="2430463"/>
          <p14:tracePt t="13412" x="6477000" y="2462213"/>
          <p14:tracePt t="13418" x="6494463" y="2513013"/>
          <p14:tracePt t="13426" x="6510338" y="2570163"/>
          <p14:tracePt t="13711" x="6700838" y="2397125"/>
          <p14:tracePt t="13717" x="6991350" y="2155825"/>
          <p14:tracePt t="13724" x="7265988" y="1981200"/>
          <p14:tracePt t="13731" x="7513638" y="1849438"/>
          <p14:tracePt t="13738" x="7896225" y="1682750"/>
          <p14:tracePt t="13745" x="8285163" y="1550988"/>
          <p14:tracePt t="13752" x="8675688" y="1476375"/>
          <p14:tracePt t="13759" x="9056688" y="1417638"/>
          <p14:tracePt t="13766" x="9396413" y="1401763"/>
          <p14:tracePt t="13773" x="9877425" y="1401763"/>
          <p14:tracePt t="13780" x="10144125" y="1425575"/>
          <p14:tracePt t="13787" x="10466388" y="1476375"/>
          <p14:tracePt t="13795" x="10823575" y="1533525"/>
          <p14:tracePt t="13801" x="10998200" y="1584325"/>
          <p14:tracePt t="13808" x="11137900" y="1633538"/>
          <p14:tracePt t="13815" x="11237913" y="1666875"/>
          <p14:tracePt t="13822" x="11304588" y="1716088"/>
          <p14:tracePt t="13829" x="11371263" y="1782763"/>
          <p14:tracePt t="13836" x="11395075" y="1831975"/>
          <p14:tracePt t="13843" x="11420475" y="1916113"/>
          <p14:tracePt t="13850" x="11428413" y="2039938"/>
          <p14:tracePt t="13857" x="11420475" y="2155825"/>
          <p14:tracePt t="13865" x="11387138" y="2255838"/>
          <p14:tracePt t="13871" x="11337925" y="2355850"/>
          <p14:tracePt t="13878" x="11255375" y="2495550"/>
          <p14:tracePt t="13885" x="11147425" y="2636838"/>
          <p14:tracePt t="13892" x="11022013" y="2752725"/>
          <p14:tracePt t="13899" x="10807700" y="2860675"/>
          <p14:tracePt t="13906" x="10591800" y="2968625"/>
          <p14:tracePt t="13914" x="10342563" y="3027363"/>
          <p14:tracePt t="13920" x="10093325" y="3076575"/>
          <p14:tracePt t="13928" x="9836150" y="3092450"/>
          <p14:tracePt t="13934" x="9604375" y="3092450"/>
          <p14:tracePt t="13941" x="9396413" y="3084513"/>
          <p14:tracePt t="13948" x="9156700" y="3043238"/>
          <p14:tracePt t="13955" x="8932863" y="2976563"/>
          <p14:tracePt t="13962" x="8799513" y="2935288"/>
          <p14:tracePt t="13969" x="8667750" y="2860675"/>
          <p14:tracePt t="13977" x="8518525" y="2736850"/>
          <p14:tracePt t="13983" x="8359775" y="2595563"/>
          <p14:tracePt t="13990" x="8293100" y="2495550"/>
          <p14:tracePt t="13998" x="8228013" y="2379663"/>
          <p14:tracePt t="14004" x="8177213" y="2214563"/>
          <p14:tracePt t="14012" x="8161338" y="2081213"/>
          <p14:tracePt t="14018" x="8169275" y="1949450"/>
          <p14:tracePt t="14025" x="8202613" y="1816100"/>
          <p14:tracePt t="14032" x="8243888" y="1682750"/>
          <p14:tracePt t="14039" x="8302625" y="1566863"/>
          <p14:tracePt t="14047" x="8410575" y="1435100"/>
          <p14:tracePt t="14053" x="8485188" y="1319213"/>
          <p14:tracePt t="14061" x="8550275" y="1252538"/>
          <p14:tracePt t="14067" x="8624888" y="1193800"/>
          <p14:tracePt t="14074" x="8775700" y="1119188"/>
          <p14:tracePt t="14081" x="8891588" y="1085850"/>
          <p14:tracePt t="14088" x="9056688" y="1036638"/>
          <p14:tracePt t="14096" x="9264650" y="1011238"/>
          <p14:tracePt t="14102" x="9405938" y="1011238"/>
          <p14:tracePt t="14110" x="9545638" y="1011238"/>
          <p14:tracePt t="14116" x="9678988" y="1036638"/>
          <p14:tracePt t="14123" x="9820275" y="1062038"/>
          <p14:tracePt t="14130" x="9918700" y="1103313"/>
          <p14:tracePt t="14137" x="10002838" y="1160463"/>
          <p14:tracePt t="14145" x="10044113" y="1219200"/>
          <p14:tracePt t="14151" x="10069513" y="1309688"/>
          <p14:tracePt t="14158" x="10069513" y="1401763"/>
          <p14:tracePt t="14165" x="10069513" y="1500188"/>
          <p14:tracePt t="14172" x="10059988" y="1576388"/>
          <p14:tracePt t="14179" x="10002838" y="1692275"/>
          <p14:tracePt t="14186" x="9936163" y="1774825"/>
          <p14:tracePt t="14193" x="9844088" y="1882775"/>
          <p14:tracePt t="14200" x="9704388" y="1981200"/>
          <p14:tracePt t="14207" x="9537700" y="2098675"/>
          <p14:tracePt t="14214" x="9372600" y="2189163"/>
          <p14:tracePt t="14221" x="9213850" y="2255838"/>
          <p14:tracePt t="14228" x="9040813" y="2312988"/>
          <p14:tracePt t="14235" x="8907463" y="2330450"/>
          <p14:tracePt t="14242" x="8691563" y="2363788"/>
          <p14:tracePt t="14249" x="8534400" y="2355850"/>
          <p14:tracePt t="14256" x="8426450" y="2330450"/>
          <p14:tracePt t="14263" x="8326438" y="2289175"/>
          <p14:tracePt t="14270" x="8218488" y="2206625"/>
          <p14:tracePt t="14278" x="8135938" y="2089150"/>
          <p14:tracePt t="14284" x="8078788" y="1990725"/>
          <p14:tracePt t="14292" x="8027988" y="1808163"/>
          <p14:tracePt t="14299" x="8037513" y="1625600"/>
          <p14:tracePt t="14305" x="8061325" y="1468438"/>
          <p14:tracePt t="14313" x="8128000" y="1268413"/>
          <p14:tracePt t="14319" x="8243888" y="1095375"/>
          <p14:tracePt t="14326" x="8377238" y="920750"/>
          <p14:tracePt t="14334" x="8501063" y="804863"/>
          <p14:tracePt t="14340" x="8650288" y="696913"/>
          <p14:tracePt t="14347" x="8816975" y="604838"/>
          <p14:tracePt t="14355" x="9023350" y="514350"/>
          <p14:tracePt t="14362" x="9223375" y="455613"/>
          <p14:tracePt t="14368" x="9388475" y="414338"/>
          <p14:tracePt t="14375" x="9545638" y="398463"/>
          <p14:tracePt t="14382" x="9694863" y="398463"/>
          <p14:tracePt t="14389" x="9877425" y="422275"/>
          <p14:tracePt t="14397" x="10002838" y="455613"/>
          <p14:tracePt t="14403" x="10101263" y="506413"/>
          <p14:tracePt t="14411" x="10175875" y="563563"/>
          <p14:tracePt t="14417" x="10226675" y="646113"/>
          <p14:tracePt t="14424" x="10267950" y="720725"/>
          <p14:tracePt t="14431" x="10267950" y="828675"/>
          <p14:tracePt t="14438" x="10275888" y="977900"/>
          <p14:tracePt t="14446" x="10260013" y="1177925"/>
          <p14:tracePt t="14452" x="10193338" y="1425575"/>
          <p14:tracePt t="14459" x="10110788" y="1708150"/>
          <p14:tracePt t="14466" x="10044113" y="1916113"/>
          <p14:tracePt t="14473" x="9902825" y="2214563"/>
          <p14:tracePt t="14480" x="9753600" y="2438400"/>
          <p14:tracePt t="14487" x="9612313" y="2587625"/>
          <p14:tracePt t="14496" x="9447213" y="2703513"/>
          <p14:tracePt t="14501" x="9223375" y="2827338"/>
          <p14:tracePt t="14508" x="8982075" y="2943225"/>
          <p14:tracePt t="14516" x="8699500" y="3027363"/>
          <p14:tracePt t="14522" x="8485188" y="3068638"/>
          <p14:tracePt t="14530" x="8243888" y="3101975"/>
          <p14:tracePt t="14536" x="8061325" y="3076575"/>
          <p14:tracePt t="14545" x="7886700" y="3027363"/>
          <p14:tracePt t="14550" x="7770813" y="2986088"/>
          <p14:tracePt t="14557" x="7605713" y="2844800"/>
          <p14:tracePt t="14565" x="7539038" y="2744788"/>
          <p14:tracePt t="14571" x="7472363" y="2579688"/>
          <p14:tracePt t="14579" x="7439025" y="2413000"/>
          <p14:tracePt t="14585" x="7439025" y="2238375"/>
          <p14:tracePt t="14592" x="7439025" y="2114550"/>
          <p14:tracePt t="14599" x="7497763" y="1890713"/>
          <p14:tracePt t="14607" x="7597775" y="1700213"/>
          <p14:tracePt t="14614" x="7696200" y="1543050"/>
          <p14:tracePt t="14621" x="7854950" y="1393825"/>
          <p14:tracePt t="14628" x="8027988" y="1268413"/>
          <p14:tracePt t="14645" x="8401050" y="1062038"/>
          <p14:tracePt t="14648" x="8609013" y="987425"/>
          <p14:tracePt t="14655" x="8858250" y="946150"/>
          <p14:tracePt t="14663" x="9023350" y="903288"/>
          <p14:tracePt t="14670" x="9256713" y="887413"/>
          <p14:tracePt t="14678" x="9405938" y="895350"/>
          <p14:tracePt t="14684" x="9545638" y="903288"/>
          <p14:tracePt t="14690" x="9671050" y="936625"/>
          <p14:tracePt t="14697" x="9769475" y="969963"/>
          <p14:tracePt t="14704" x="9861550" y="1028700"/>
          <p14:tracePt t="14712" x="9894888" y="1085850"/>
          <p14:tracePt t="14719" x="9910763" y="1185863"/>
          <p14:tracePt t="14726" x="9928225" y="1327150"/>
          <p14:tracePt t="14732" x="9910763" y="1484313"/>
          <p14:tracePt t="14740" x="9869488" y="1674813"/>
          <p14:tracePt t="14747" x="9794875" y="1849438"/>
          <p14:tracePt t="14753" x="9712325" y="2039938"/>
          <p14:tracePt t="14762" x="9604375" y="2206625"/>
          <p14:tracePt t="14768" x="9504363" y="2312988"/>
          <p14:tracePt t="14775" x="9347200" y="2413000"/>
          <p14:tracePt t="14782" x="9247188" y="2471738"/>
          <p14:tracePt t="14788" x="9131300" y="2505075"/>
          <p14:tracePt t="14796" x="9048750" y="2528888"/>
          <p14:tracePt t="14802" x="8924925" y="2528888"/>
          <p14:tracePt t="14811" x="8783638" y="2505075"/>
          <p14:tracePt t="14817" x="8658225" y="2438400"/>
          <p14:tracePt t="14824" x="8550275" y="2363788"/>
          <p14:tracePt t="15823" x="8667750" y="2089150"/>
          <p14:tracePt t="15830" x="8891588" y="1749425"/>
          <p14:tracePt t="15838" x="9074150" y="1517650"/>
          <p14:tracePt t="15847" x="9256713" y="1350963"/>
          <p14:tracePt t="15854" x="9447213" y="1252538"/>
          <p14:tracePt t="15865" x="9712325" y="1152525"/>
          <p14:tracePt t="15871" x="9853613" y="1103313"/>
          <p14:tracePt t="15879" x="9952038" y="1077913"/>
          <p14:tracePt t="15886" x="10093325" y="1052513"/>
          <p14:tracePt t="15894" x="10218738" y="1052513"/>
          <p14:tracePt t="15900" x="10358438" y="1052513"/>
          <p14:tracePt t="15907" x="10491788" y="1062038"/>
          <p14:tracePt t="15914" x="10607675" y="1069975"/>
          <p14:tracePt t="15921" x="10707688" y="1103313"/>
          <p14:tracePt t="15928" x="10790238" y="1136650"/>
          <p14:tracePt t="15934" x="10864850" y="1169988"/>
          <p14:tracePt t="15941" x="10931525" y="1211263"/>
          <p14:tracePt t="15949" x="10988675" y="1260475"/>
          <p14:tracePt t="15956" x="11039475" y="1350963"/>
          <p14:tracePt t="15963" x="11072813" y="1435100"/>
          <p14:tracePt t="15970" x="11072813" y="1558925"/>
          <p14:tracePt t="15978" x="11055350" y="1682750"/>
          <p14:tracePt t="15983" x="11006138" y="1816100"/>
          <p14:tracePt t="15991" x="10923588" y="1949450"/>
          <p14:tracePt t="15998" x="10831513" y="2055813"/>
          <p14:tracePt t="16004" x="10723563" y="2214563"/>
          <p14:tracePt t="16012" x="10541000" y="2379663"/>
          <p14:tracePt t="16019" x="10334625" y="2536825"/>
          <p14:tracePt t="16027" x="10093325" y="2670175"/>
          <p14:tracePt t="16033" x="9886950" y="2736850"/>
          <p14:tracePt t="16040" x="9653588" y="2819400"/>
          <p14:tracePt t="16047" x="9413875" y="2860675"/>
          <p14:tracePt t="16054" x="9197975" y="2894013"/>
          <p14:tracePt t="16061" x="8999538" y="2894013"/>
          <p14:tracePt t="16068" x="8850313" y="2886075"/>
          <p14:tracePt t="16075" x="8709025" y="2860675"/>
          <p14:tracePt t="16082" x="8583613" y="2803525"/>
          <p14:tracePt t="16089" x="8451850" y="2744788"/>
          <p14:tracePt t="16096" x="8385175" y="2644775"/>
          <p14:tracePt t="16103" x="8310563" y="2513013"/>
          <p14:tracePt t="16111" x="8269288" y="2397125"/>
          <p14:tracePt t="16117" x="8243888" y="2222500"/>
          <p14:tracePt t="16124" x="8243888" y="2098675"/>
          <p14:tracePt t="16131" x="8243888" y="1965325"/>
          <p14:tracePt t="16138" x="8269288" y="1831975"/>
          <p14:tracePt t="16145" x="8318500" y="1708150"/>
          <p14:tracePt t="16152" x="8393113" y="1592263"/>
          <p14:tracePt t="16159" x="8434388" y="1533525"/>
          <p14:tracePt t="16166" x="8518525" y="1476375"/>
          <p14:tracePt t="16173" x="8634413" y="1409700"/>
          <p14:tracePt t="16180" x="8742363" y="1350963"/>
          <p14:tracePt t="16187" x="8816975" y="1319213"/>
          <p14:tracePt t="16194" x="8932863" y="1285875"/>
          <p14:tracePt t="16201" x="9015413" y="1260475"/>
          <p14:tracePt t="16208" x="9172575" y="1252538"/>
          <p14:tracePt t="16215" x="9297988" y="1252538"/>
          <p14:tracePt t="16222" x="9388475" y="1252538"/>
          <p14:tracePt t="16229" x="9480550" y="1260475"/>
          <p14:tracePt t="16236" x="9537700" y="1285875"/>
          <p14:tracePt t="16244" x="9578975" y="1301750"/>
          <p14:tracePt t="16250" x="9629775" y="1327150"/>
          <p14:tracePt t="16257" x="9653588" y="1350963"/>
          <p14:tracePt t="16264" x="9678988" y="1393825"/>
          <p14:tracePt t="16271" x="9704388" y="1435100"/>
          <p14:tracePt t="16279" x="9704388" y="1492250"/>
          <p14:tracePt t="16285" x="9704388" y="1550988"/>
          <p14:tracePt t="16292" x="9671050" y="1608138"/>
          <p14:tracePt t="16299" x="9612313" y="1692275"/>
          <p14:tracePt t="16306" x="9504363" y="1808163"/>
          <p14:tracePt t="16313" x="9363075" y="1898650"/>
          <p14:tracePt t="16320" x="9148763" y="2006600"/>
          <p14:tracePt t="16328" x="8966200" y="2073275"/>
          <p14:tracePt t="16334" x="8799513" y="2114550"/>
          <p14:tracePt t="16341" x="8691563" y="2122488"/>
          <p14:tracePt t="16348" x="8609013" y="2139950"/>
          <p14:tracePt t="16355" x="8526463" y="2139950"/>
          <p14:tracePt t="16363" x="8451850" y="2114550"/>
          <p14:tracePt t="16369" x="8418513" y="2098675"/>
          <p14:tracePt t="16378" x="8369300" y="2055813"/>
          <p14:tracePt t="16383" x="8343900" y="2032000"/>
          <p14:tracePt t="16390" x="8335963" y="1998663"/>
          <p14:tracePt t="16397" x="8335963" y="1965325"/>
          <p14:tracePt t="16404" x="8335963" y="1949450"/>
          <p14:tracePt t="16411" x="8351838" y="1916113"/>
          <p14:tracePt t="16418" x="8393113" y="1865313"/>
          <p14:tracePt t="16425" x="8443913" y="1824038"/>
          <p14:tracePt t="16432" x="8493125" y="1774825"/>
          <p14:tracePt t="16439" x="8567738" y="1733550"/>
          <p14:tracePt t="16446" x="8650288" y="1674813"/>
          <p14:tracePt t="17121" x="8575675" y="1674813"/>
          <p14:tracePt t="17128" x="8467725" y="1666875"/>
          <p14:tracePt t="17135" x="8269288" y="1633538"/>
          <p14:tracePt t="17142" x="8020050" y="1576388"/>
          <p14:tracePt t="17149" x="7713663" y="1509713"/>
          <p14:tracePt t="17156" x="7439025" y="1443038"/>
          <p14:tracePt t="17163" x="7107238" y="1368425"/>
          <p14:tracePt t="17170" x="6859588" y="1309688"/>
          <p14:tracePt t="17178" x="6469063" y="1235075"/>
          <p14:tracePt t="17184" x="6096000" y="1201738"/>
          <p14:tracePt t="17191" x="5772150" y="1144588"/>
          <p14:tracePt t="17198" x="5399088" y="1144588"/>
          <p14:tracePt t="17205" x="5033963" y="1144588"/>
          <p14:tracePt t="17212" x="4660900" y="1177925"/>
          <p14:tracePt t="17219" x="4313238" y="1211263"/>
          <p14:tracePt t="17228" x="3989388" y="1260475"/>
          <p14:tracePt t="17233" x="3690938" y="1309688"/>
          <p14:tracePt t="17240" x="3416300" y="1360488"/>
          <p14:tracePt t="17247" x="3168650" y="1409700"/>
          <p14:tracePt t="17254" x="3027363" y="1425575"/>
          <p14:tracePt t="17261" x="2919413" y="1450975"/>
          <p14:tracePt t="17268" x="2819400" y="1458913"/>
          <p14:tracePt t="17274" x="2762250" y="1476375"/>
          <p14:tracePt t="17282" x="2703513" y="1476375"/>
          <p14:tracePt t="17289" x="2679700" y="1476375"/>
          <p14:tracePt t="17296" x="2670175" y="1476375"/>
          <p14:tracePt t="17303" x="2662238" y="1476375"/>
          <p14:tracePt t="17324" x="2662238" y="1468438"/>
          <p14:tracePt t="17338" x="2662238" y="1458913"/>
          <p14:tracePt t="17380" x="2662238" y="1450975"/>
          <p14:tracePt t="17394" x="2662238" y="1443038"/>
          <p14:tracePt t="17415" x="2654300" y="1443038"/>
          <p14:tracePt t="17457" x="2646363" y="1435100"/>
          <p14:tracePt t="17478" x="2646363" y="1425575"/>
          <p14:tracePt t="17493" x="2646363" y="1417638"/>
          <p14:tracePt t="17513" x="2646363" y="1409700"/>
          <p14:tracePt t="17520" x="2646363" y="1393825"/>
          <p14:tracePt t="17534" x="2646363" y="1384300"/>
          <p14:tracePt t="17541" x="2646363" y="1376363"/>
          <p14:tracePt t="17555" x="2646363" y="1368425"/>
          <p14:tracePt t="17562" x="2646363" y="1350963"/>
          <p14:tracePt t="17569" x="2670175" y="1327150"/>
          <p14:tracePt t="17577" x="2695575" y="1301750"/>
          <p14:tracePt t="17583" x="2728913" y="1268413"/>
          <p14:tracePt t="17590" x="2819400" y="1219200"/>
          <p14:tracePt t="17597" x="2903538" y="1169988"/>
          <p14:tracePt t="17604" x="3009900" y="1111250"/>
          <p14:tracePt t="17612" x="3151188" y="1062038"/>
          <p14:tracePt t="17618" x="3325813" y="1011238"/>
          <p14:tracePt t="17625" x="3449638" y="977900"/>
          <p14:tracePt t="17632" x="3575050" y="962025"/>
          <p14:tracePt t="17639" x="3673475" y="962025"/>
          <p14:tracePt t="17646" x="3757613" y="962025"/>
          <p14:tracePt t="17662" x="3906838" y="1020763"/>
          <p14:tracePt t="17667" x="3963988" y="1062038"/>
          <p14:tracePt t="17674" x="4030663" y="1085850"/>
          <p14:tracePt t="17681" x="4105275" y="1144588"/>
          <p14:tracePt t="17688" x="4171950" y="1211263"/>
          <p14:tracePt t="17696" x="4197350" y="1260475"/>
          <p14:tracePt t="17702" x="4221163" y="1327150"/>
          <p14:tracePt t="17710" x="4229100" y="1425575"/>
          <p14:tracePt t="17716" x="4229100" y="1550988"/>
          <p14:tracePt t="17723" x="4229100" y="1666875"/>
          <p14:tracePt t="17730" x="4179888" y="1766888"/>
          <p14:tracePt t="17737" x="4138613" y="1865313"/>
          <p14:tracePt t="17745" x="4079875" y="1957388"/>
          <p14:tracePt t="17751" x="4022725" y="2039938"/>
          <p14:tracePt t="17760" x="3948113" y="2122488"/>
          <p14:tracePt t="17766" x="3898900" y="2181225"/>
          <p14:tracePt t="17772" x="3840163" y="2238375"/>
          <p14:tracePt t="17779" x="3765550" y="2281238"/>
          <p14:tracePt t="17786" x="3724275" y="2305050"/>
          <p14:tracePt t="17793" x="3657600" y="2338388"/>
          <p14:tracePt t="17800" x="3575050" y="2363788"/>
          <p14:tracePt t="17807" x="3492500" y="2363788"/>
          <p14:tracePt t="17814" x="3408363" y="2363788"/>
          <p14:tracePt t="17822" x="3309938" y="2338388"/>
          <p14:tracePt t="17829" x="3225800" y="2281238"/>
          <p14:tracePt t="17835" x="3176588" y="2230438"/>
          <p14:tracePt t="17844" x="3094038" y="2114550"/>
          <p14:tracePt t="17849" x="3043238" y="2006600"/>
          <p14:tracePt t="17856" x="3009900" y="1906588"/>
          <p14:tracePt t="17863" x="2978150" y="1808163"/>
          <p14:tracePt t="17870" x="2960688" y="1725613"/>
          <p14:tracePt t="17878" x="2960688" y="1625600"/>
          <p14:tracePt t="17884" x="2968625" y="1558925"/>
          <p14:tracePt t="17891" x="2968625" y="1525588"/>
          <p14:tracePt t="17898" x="2986088" y="1484313"/>
          <p14:tracePt t="17905" x="2994025" y="1458913"/>
          <p14:tracePt t="17912" x="3019425" y="1435100"/>
          <p14:tracePt t="17919" x="3043238" y="1409700"/>
          <p14:tracePt t="17928" x="3109913" y="1376363"/>
          <p14:tracePt t="17933" x="3184525" y="1343025"/>
          <p14:tracePt t="17940" x="3292475" y="1327150"/>
          <p14:tracePt t="17947" x="3416300" y="1301750"/>
          <p14:tracePt t="17954" x="3533775" y="1293813"/>
          <p14:tracePt t="17962" x="3616325" y="1276350"/>
          <p14:tracePt t="17968" x="3698875" y="1276350"/>
          <p14:tracePt t="17977" x="3757613" y="1285875"/>
          <p14:tracePt t="17982" x="3814763" y="1293813"/>
          <p14:tracePt t="17989" x="3865563" y="1309688"/>
          <p14:tracePt t="17997" x="3881438" y="1335088"/>
          <p14:tracePt t="18003" x="3906838" y="1368425"/>
          <p14:tracePt t="18011" x="3914775" y="1409700"/>
          <p14:tracePt t="18017" x="3914775" y="1484313"/>
          <p14:tracePt t="18027" x="3906838" y="1584325"/>
          <p14:tracePt t="18031" x="3865563" y="1682750"/>
          <p14:tracePt t="18038" x="3822700" y="1741488"/>
          <p14:tracePt t="18046" x="3740150" y="1824038"/>
          <p14:tracePt t="18052" x="3683000" y="1890713"/>
          <p14:tracePt t="18060" x="3590925" y="1916113"/>
          <p14:tracePt t="18067" x="3533775" y="1965325"/>
          <p14:tracePt t="18073" x="3441700" y="1981200"/>
          <p14:tracePt t="18080" x="3341688" y="2006600"/>
          <p14:tracePt t="18087" x="3300413" y="2006600"/>
          <p14:tracePt t="18095" x="3217863" y="2006600"/>
          <p14:tracePt t="18101" x="3160713" y="2006600"/>
          <p14:tracePt t="18110" x="3135313" y="1998663"/>
          <p14:tracePt t="18115" x="3117850" y="1973263"/>
          <p14:tracePt t="18122" x="3101975" y="1957388"/>
          <p14:tracePt t="18129" x="3094038" y="1931988"/>
          <p14:tracePt t="19271" x="3225800" y="1741488"/>
          <p14:tracePt t="19278" x="3384550" y="1600200"/>
          <p14:tracePt t="19284" x="3508375" y="1484313"/>
          <p14:tracePt t="19292" x="3673475" y="1384300"/>
          <p14:tracePt t="19299" x="3832225" y="1309688"/>
          <p14:tracePt t="19306" x="4071938" y="1211263"/>
          <p14:tracePt t="19313" x="4271963" y="1144588"/>
          <p14:tracePt t="19320" x="4519613" y="1095375"/>
          <p14:tracePt t="19327" x="4760913" y="1062038"/>
          <p14:tracePt t="19333" x="4959350" y="1062038"/>
          <p14:tracePt t="19340" x="5108575" y="1069975"/>
          <p14:tracePt t="19347" x="5249863" y="1103313"/>
          <p14:tracePt t="19354" x="5391150" y="1152525"/>
          <p14:tracePt t="19362" x="5507038" y="1219200"/>
          <p14:tracePt t="19369" x="5581650" y="1276350"/>
          <p14:tracePt t="19376" x="5630863" y="1350963"/>
          <p14:tracePt t="19382" x="5648325" y="1509713"/>
          <p14:tracePt t="19389" x="5664200" y="1682750"/>
          <p14:tracePt t="19396" x="5648325" y="1808163"/>
          <p14:tracePt t="19403" x="5614988" y="1973263"/>
          <p14:tracePt t="19411" x="5540375" y="2106613"/>
          <p14:tracePt t="19418" x="5407025" y="2281238"/>
          <p14:tracePt t="19426" x="5267325" y="2438400"/>
          <p14:tracePt t="19432" x="5059363" y="2595563"/>
          <p14:tracePt t="19438" x="4860925" y="2728913"/>
          <p14:tracePt t="19446" x="4645025" y="2836863"/>
          <p14:tracePt t="19453" x="4362450" y="2935288"/>
          <p14:tracePt t="19460" x="4105275" y="3017838"/>
          <p14:tracePt t="19467" x="3856038" y="3084513"/>
          <p14:tracePt t="19474" x="3641725" y="3109913"/>
          <p14:tracePt t="19481" x="3433763" y="3125788"/>
          <p14:tracePt t="19487" x="3251200" y="3109913"/>
          <p14:tracePt t="19495" x="3086100" y="3068638"/>
          <p14:tracePt t="19502" x="2978150" y="3027363"/>
          <p14:tracePt t="19509" x="2860675" y="2943225"/>
          <p14:tracePt t="19516" x="2778125" y="2860675"/>
          <p14:tracePt t="19523" x="2703513" y="2760663"/>
          <p14:tracePt t="19530" x="2646363" y="2628900"/>
          <p14:tracePt t="19536" x="2620963" y="2495550"/>
          <p14:tracePt t="19544" x="2613025" y="2363788"/>
          <p14:tracePt t="19550" x="2628900" y="2255838"/>
          <p14:tracePt t="19558" x="2670175" y="2139950"/>
          <p14:tracePt t="19565" x="2744788" y="2039938"/>
          <p14:tracePt t="19572" x="2811463" y="1949450"/>
          <p14:tracePt t="19579" x="2911475" y="1790700"/>
          <p14:tracePt t="19586" x="3019425" y="1700213"/>
          <p14:tracePt t="19593" x="3109913" y="1608138"/>
          <p14:tracePt t="19599" x="3201988" y="1550988"/>
          <p14:tracePt t="19607" x="3351213" y="1476375"/>
          <p14:tracePt t="19614" x="3524250" y="1409700"/>
          <p14:tracePt t="19621" x="3641725" y="1360488"/>
          <p14:tracePt t="19628" x="3757613" y="1327150"/>
          <p14:tracePt t="19635" x="3889375" y="1319213"/>
          <p14:tracePt t="19642" x="3989388" y="1319213"/>
          <p14:tracePt t="19659" x="4146550" y="1343025"/>
          <p14:tracePt t="19663" x="4179888" y="1376363"/>
          <p14:tracePt t="19670" x="4213225" y="1417638"/>
          <p14:tracePt t="19678" x="4229100" y="1450975"/>
          <p14:tracePt t="19684" x="4229100" y="1558925"/>
          <p14:tracePt t="19691" x="4213225" y="1700213"/>
          <p14:tracePt t="19698" x="4164013" y="1824038"/>
          <p14:tracePt t="19705" x="4089400" y="1973263"/>
          <p14:tracePt t="19712" x="3997325" y="2065338"/>
          <p14:tracePt t="19719" x="3906838" y="2147888"/>
          <p14:tracePt t="19727" x="3832225" y="2197100"/>
          <p14:tracePt t="19733" x="3748088" y="2247900"/>
          <p14:tracePt t="19740" x="3673475" y="2263775"/>
          <p14:tracePt t="19747" x="3575050" y="2281238"/>
          <p14:tracePt t="19754" x="3475038" y="2271713"/>
          <p14:tracePt t="19761" x="3408363" y="2263775"/>
          <p14:tracePt t="19768" x="3359150" y="2230438"/>
          <p14:tracePt t="19776" x="3292475" y="2173288"/>
          <p14:tracePt t="19782" x="3251200" y="2106613"/>
          <p14:tracePt t="19789" x="3217863" y="2032000"/>
          <p14:tracePt t="19796" x="3201988" y="1973263"/>
          <p14:tracePt t="19803" x="3184525" y="1898650"/>
          <p14:tracePt t="19811" x="3184525" y="1831975"/>
          <p14:tracePt t="19817" x="3201988" y="1782763"/>
          <p14:tracePt t="19824" x="3217863" y="1749425"/>
          <p14:tracePt t="21759" x="3300413" y="1708150"/>
          <p14:tracePt t="21765" x="3449638" y="1658938"/>
          <p14:tracePt t="21774" x="3632200" y="1633538"/>
          <p14:tracePt t="21780" x="3781425" y="1633538"/>
          <p14:tracePt t="21787" x="3940175" y="1651000"/>
          <p14:tracePt t="21794" x="4146550" y="1725613"/>
          <p14:tracePt t="21801" x="4370388" y="1800225"/>
          <p14:tracePt t="21809" x="4619625" y="1949450"/>
          <p14:tracePt t="21815" x="4876800" y="2114550"/>
          <p14:tracePt t="21822" x="5141913" y="2330450"/>
          <p14:tracePt t="21828" x="5357813" y="2546350"/>
          <p14:tracePt t="21836" x="5581650" y="2811463"/>
          <p14:tracePt t="21843" x="5780088" y="3017838"/>
          <p14:tracePt t="21850" x="5921375" y="3241675"/>
          <p14:tracePt t="21858" x="6029325" y="3457575"/>
          <p14:tracePt t="21864" x="6121400" y="3665538"/>
          <p14:tracePt t="21871" x="6178550" y="3840163"/>
          <p14:tracePt t="21877" x="6211888" y="3979863"/>
          <p14:tracePt t="21885" x="6237288" y="4237038"/>
          <p14:tracePt t="21892" x="6237288" y="4437063"/>
          <p14:tracePt t="21899" x="6237288" y="4610100"/>
          <p14:tracePt t="21906" x="6219825" y="4851400"/>
          <p14:tracePt t="21913" x="6154738" y="5075238"/>
          <p14:tracePt t="21919" x="6096000" y="5299075"/>
          <p14:tracePt t="21927" x="6021388" y="5497513"/>
          <p14:tracePt t="21934" x="5972175" y="5605463"/>
          <p14:tracePt t="21943" x="5913438" y="5721350"/>
          <p14:tracePt t="21948" x="5854700" y="5846763"/>
          <p14:tracePt t="21955" x="5805488" y="5937250"/>
          <p14:tracePt t="21962" x="5756275" y="5988050"/>
          <p14:tracePt t="21968" x="5705475" y="6029325"/>
          <p14:tracePt t="21976" x="5673725" y="6045200"/>
          <p14:tracePt t="21983" x="5622925" y="6062663"/>
          <p14:tracePt t="21990" x="5573713" y="6062663"/>
          <p14:tracePt t="21997" x="5514975" y="6062663"/>
          <p14:tracePt t="22313" x="5514975" y="5921375"/>
          <p14:tracePt t="22320" x="5548313" y="5780088"/>
          <p14:tracePt t="22327" x="5622925" y="5630863"/>
          <p14:tracePt t="22334" x="5722938" y="5507038"/>
          <p14:tracePt t="22341" x="5846763" y="5414963"/>
          <p14:tracePt t="22347" x="6096000" y="5240338"/>
          <p14:tracePt t="22354" x="6237288" y="5165725"/>
          <p14:tracePt t="22361" x="6443663" y="5057775"/>
          <p14:tracePt t="22368" x="6734175" y="4975225"/>
          <p14:tracePt t="22376" x="6983413" y="4918075"/>
          <p14:tracePt t="22382" x="7215188" y="4900613"/>
          <p14:tracePt t="22389" x="7448550" y="4884738"/>
          <p14:tracePt t="22396" x="7646988" y="4884738"/>
          <p14:tracePt t="22403" x="7945438" y="4926013"/>
          <p14:tracePt t="22410" x="8094663" y="4975225"/>
          <p14:tracePt t="22417" x="8218488" y="5026025"/>
          <p14:tracePt t="22426" x="8335963" y="5091113"/>
          <p14:tracePt t="22431" x="8410575" y="5149850"/>
          <p14:tracePt t="22438" x="8451850" y="5207000"/>
          <p14:tracePt t="22445" x="8493125" y="5257800"/>
          <p14:tracePt t="22452" x="8518525" y="5314950"/>
          <p14:tracePt t="22460" x="8526463" y="5414963"/>
          <p14:tracePt t="22466" x="8526463" y="5538788"/>
          <p14:tracePt t="22474" x="8475663" y="5705475"/>
          <p14:tracePt t="22480" x="8410575" y="5854700"/>
          <p14:tracePt t="22487" x="8326438" y="6019800"/>
          <p14:tracePt t="22495" x="8210550" y="6211888"/>
          <p14:tracePt t="22501" x="8069263" y="6410325"/>
          <p14:tracePt t="22508" x="7870825" y="6650038"/>
          <p14:tracePt t="22515" x="7639050" y="6832600"/>
          <p14:tracePt t="22634" x="4089400" y="6559550"/>
          <p14:tracePt t="22642" x="4130675" y="6361113"/>
          <p14:tracePt t="22657" x="4337050" y="5888038"/>
          <p14:tracePt t="22662" x="4511675" y="5605463"/>
          <p14:tracePt t="22669" x="4694238" y="5373688"/>
          <p14:tracePt t="22677" x="4868863" y="5191125"/>
          <p14:tracePt t="22683" x="5108575" y="4951413"/>
          <p14:tracePt t="22691" x="5324475" y="4751388"/>
          <p14:tracePt t="22697" x="5540375" y="4627563"/>
          <p14:tracePt t="22704" x="5756275" y="4519613"/>
          <p14:tracePt t="22711" x="6013450" y="4437063"/>
          <p14:tracePt t="22718" x="6186488" y="4386263"/>
          <p14:tracePt t="22726" x="6461125" y="4321175"/>
          <p14:tracePt t="22733" x="6692900" y="4321175"/>
          <p14:tracePt t="22740" x="6842125" y="4321175"/>
          <p14:tracePt t="22746" x="6983413" y="4321175"/>
          <p14:tracePt t="22753" x="7107238" y="4362450"/>
          <p14:tracePt t="22760" x="7215188" y="4395788"/>
          <p14:tracePt t="22767" x="7323138" y="4445000"/>
          <p14:tracePt t="22775" x="7389813" y="4511675"/>
          <p14:tracePt t="22782" x="7480300" y="4619625"/>
          <p14:tracePt t="22788" x="7513638" y="4727575"/>
          <p14:tracePt t="22795" x="7539038" y="4843463"/>
          <p14:tracePt t="22803" x="7539038" y="4941888"/>
          <p14:tracePt t="22810" x="7523163" y="5067300"/>
          <p14:tracePt t="22816" x="7464425" y="5191125"/>
          <p14:tracePt t="22824" x="7373938" y="5332413"/>
          <p14:tracePt t="22830" x="7248525" y="5481638"/>
          <p14:tracePt t="22837" x="7116763" y="5613400"/>
          <p14:tracePt t="22845" x="6999288" y="5697538"/>
          <p14:tracePt t="22851" x="6834188" y="5754688"/>
          <p14:tracePt t="22860" x="6610350" y="5821363"/>
          <p14:tracePt t="22866" x="6427788" y="5846763"/>
          <p14:tracePt t="22873" x="6286500" y="5854700"/>
          <p14:tracePt t="22879" x="6096000" y="5870575"/>
          <p14:tracePt t="22887" x="5954713" y="5854700"/>
          <p14:tracePt t="22894" x="5846763" y="5821363"/>
          <p14:tracePt t="22900" x="5738813" y="5738813"/>
          <p14:tracePt t="22908" x="5673725" y="5638800"/>
          <p14:tracePt t="22914" x="5630863" y="5473700"/>
          <p14:tracePt t="22921" x="5630863" y="5191125"/>
          <p14:tracePt t="22928" x="5697538" y="4992688"/>
          <p14:tracePt t="22936" x="5789613" y="4684713"/>
          <p14:tracePt t="22943" x="5988050" y="4344988"/>
          <p14:tracePt t="22950" x="6111875" y="4129088"/>
          <p14:tracePt t="22959" x="6196013" y="4013200"/>
          <p14:tracePt t="22963" x="6286500" y="3905250"/>
          <p14:tracePt t="22970" x="6394450" y="3814763"/>
          <p14:tracePt t="22977" x="6486525" y="3756025"/>
          <p14:tracePt t="22985" x="6610350" y="3698875"/>
          <p14:tracePt t="22992" x="6734175" y="3673475"/>
          <p14:tracePt t="22999" x="6850063" y="3673475"/>
          <p14:tracePt t="23006" x="6942138" y="3681413"/>
          <p14:tracePt t="23012" x="7042150" y="3698875"/>
          <p14:tracePt t="23019" x="7132638" y="3748088"/>
          <p14:tracePt t="23027" x="7232650" y="3806825"/>
          <p14:tracePt t="23033" x="7315200" y="3871913"/>
          <p14:tracePt t="23041" x="7373938" y="3946525"/>
          <p14:tracePt t="23048" x="7448550" y="4038600"/>
          <p14:tracePt t="23055" x="7505700" y="4154488"/>
          <p14:tracePt t="23062" x="7539038" y="4287838"/>
          <p14:tracePt t="23068" x="7564438" y="4419600"/>
          <p14:tracePt t="23076" x="7572375" y="4545013"/>
          <p14:tracePt t="23082" x="7572375" y="4668838"/>
          <p14:tracePt t="23090" x="7572375" y="4784725"/>
          <p14:tracePt t="23097" x="7572375" y="4959350"/>
          <p14:tracePt t="23104" x="7572375" y="5083175"/>
          <p14:tracePt t="27228" x="7513638" y="5049838"/>
          <p14:tracePt t="27237" x="7415213" y="4967288"/>
          <p14:tracePt t="27245" x="7165975" y="4735513"/>
          <p14:tracePt t="27252" x="6900863" y="4386263"/>
          <p14:tracePt t="27260" x="6677025" y="4079875"/>
          <p14:tracePt t="27268" x="6461125" y="3665538"/>
          <p14:tracePt t="27278" x="6245225" y="3225800"/>
          <p14:tracePt t="27285" x="6070600" y="2794000"/>
          <p14:tracePt t="27292" x="6054725" y="2778125"/>
          <p14:tracePt t="27299" x="5905500" y="2387600"/>
          <p14:tracePt t="27307" x="5730875" y="1666875"/>
          <p14:tracePt t="27314" x="5656263" y="1227138"/>
          <p14:tracePt t="27321" x="5599113" y="795338"/>
          <p14:tracePt t="27327" x="5532438" y="249238"/>
        </p14:tracePtLst>
      </p14:laserTraceLst>
    </p:ext>
  </p:extLs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4" name="Group 23">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25" name="Rectangle 24">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Isosceles Triangle 25">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8" name="Group 27">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9" name="Isosceles Triangle 28">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Čuvar mesta za broj slajda 12">
            <a:extLst>
              <a:ext uri="{FF2B5EF4-FFF2-40B4-BE49-F238E27FC236}">
                <a16:creationId xmlns:a16="http://schemas.microsoft.com/office/drawing/2014/main" id="{15DA5217-9514-81D9-7BAF-AFE0D7A8B1CC}"/>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B5CEABB6-07DC-46E8-9B57-56EC44A396E5}" type="slidenum">
              <a:rPr lang="en-US" sz="1200" smtClean="0">
                <a:solidFill>
                  <a:schemeClr val="tx1">
                    <a:tint val="75000"/>
                  </a:schemeClr>
                </a:solidFill>
              </a:rPr>
              <a:pPr>
                <a:spcAft>
                  <a:spcPts val="600"/>
                </a:spcAft>
              </a:pPr>
              <a:t>14</a:t>
            </a:fld>
            <a:endParaRPr lang="en-US" sz="1200">
              <a:solidFill>
                <a:schemeClr val="tx1">
                  <a:tint val="75000"/>
                </a:schemeClr>
              </a:solidFill>
            </a:endParaRPr>
          </a:p>
        </p:txBody>
      </p:sp>
      <p:pic>
        <p:nvPicPr>
          <p:cNvPr id="3" name="Slika 2">
            <a:extLst>
              <a:ext uri="{FF2B5EF4-FFF2-40B4-BE49-F238E27FC236}">
                <a16:creationId xmlns:a16="http://schemas.microsoft.com/office/drawing/2014/main" id="{98F0F4F1-2605-ABDE-5D25-F64FB7F85037}"/>
              </a:ext>
            </a:extLst>
          </p:cNvPr>
          <p:cNvPicPr>
            <a:picLocks noChangeAspect="1"/>
          </p:cNvPicPr>
          <p:nvPr/>
        </p:nvPicPr>
        <p:blipFill>
          <a:blip r:embed="rId4"/>
          <a:srcRect l="764" r="764"/>
          <a:stretch/>
        </p:blipFill>
        <p:spPr>
          <a:xfrm>
            <a:off x="187531" y="2298205"/>
            <a:ext cx="5908469" cy="2982731"/>
          </a:xfrm>
          <a:prstGeom prst="rect">
            <a:avLst/>
          </a:prstGeom>
        </p:spPr>
      </p:pic>
      <p:grpSp>
        <p:nvGrpSpPr>
          <p:cNvPr id="12" name="Grupa 11">
            <a:extLst>
              <a:ext uri="{FF2B5EF4-FFF2-40B4-BE49-F238E27FC236}">
                <a16:creationId xmlns:a16="http://schemas.microsoft.com/office/drawing/2014/main" id="{AA11C9A9-58C1-1C12-2E2F-5387C11863F6}"/>
              </a:ext>
            </a:extLst>
          </p:cNvPr>
          <p:cNvGrpSpPr/>
          <p:nvPr/>
        </p:nvGrpSpPr>
        <p:grpSpPr>
          <a:xfrm>
            <a:off x="523157" y="1234645"/>
            <a:ext cx="5024958" cy="759336"/>
            <a:chOff x="1880319" y="562217"/>
            <a:chExt cx="5024958" cy="759336"/>
          </a:xfrm>
        </p:grpSpPr>
        <p:sp>
          <p:nvSpPr>
            <p:cNvPr id="6" name="Oval 5">
              <a:extLst>
                <a:ext uri="{FF2B5EF4-FFF2-40B4-BE49-F238E27FC236}">
                  <a16:creationId xmlns:a16="http://schemas.microsoft.com/office/drawing/2014/main" id="{0888E035-45D4-157C-D3E0-DA74717D0A8C}"/>
                </a:ext>
              </a:extLst>
            </p:cNvPr>
            <p:cNvSpPr/>
            <p:nvPr/>
          </p:nvSpPr>
          <p:spPr>
            <a:xfrm>
              <a:off x="2532955" y="562217"/>
              <a:ext cx="403123" cy="410648"/>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RS"/>
            </a:p>
          </p:txBody>
        </p:sp>
        <p:sp>
          <p:nvSpPr>
            <p:cNvPr id="17" name="Oval 16">
              <a:extLst>
                <a:ext uri="{FF2B5EF4-FFF2-40B4-BE49-F238E27FC236}">
                  <a16:creationId xmlns:a16="http://schemas.microsoft.com/office/drawing/2014/main" id="{CAAE8D93-16DD-F441-CFF4-4F51D5025FFA}"/>
                </a:ext>
              </a:extLst>
            </p:cNvPr>
            <p:cNvSpPr/>
            <p:nvPr/>
          </p:nvSpPr>
          <p:spPr>
            <a:xfrm>
              <a:off x="2776907" y="910905"/>
              <a:ext cx="403123" cy="410648"/>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RS"/>
            </a:p>
          </p:txBody>
        </p:sp>
        <mc:AlternateContent xmlns:mc="http://schemas.openxmlformats.org/markup-compatibility/2006" xmlns:a14="http://schemas.microsoft.com/office/drawing/2010/main">
          <mc:Choice Requires="a14">
            <p:sp>
              <p:nvSpPr>
                <p:cNvPr id="5" name="Okvir za tekst 4">
                  <a:extLst>
                    <a:ext uri="{FF2B5EF4-FFF2-40B4-BE49-F238E27FC236}">
                      <a16:creationId xmlns:a16="http://schemas.microsoft.com/office/drawing/2014/main" id="{5E024680-20E1-44C4-0383-9A8D7D964261}"/>
                    </a:ext>
                  </a:extLst>
                </p:cNvPr>
                <p:cNvSpPr txBox="1"/>
                <p:nvPr/>
              </p:nvSpPr>
              <p:spPr>
                <a:xfrm>
                  <a:off x="1880319" y="674915"/>
                  <a:ext cx="1767449" cy="524374"/>
                </a:xfrm>
                <a:prstGeom prst="rect">
                  <a:avLst/>
                </a:prstGeom>
                <a:noFill/>
              </p:spPr>
              <p:txBody>
                <a:bodyPr wrap="square" lIns="0" tIns="0" rIns="0" bIns="0" rtlCol="0">
                  <a:spAutoFit/>
                </a:bodyPr>
                <a:lstStyle/>
                <a:p>
                  <a:r>
                    <a:rPr lang="pt-BR" sz="2400" dirty="0"/>
                    <a:t>P</a:t>
                  </a:r>
                  <a14:m>
                    <m:oMath xmlns:m="http://schemas.openxmlformats.org/officeDocument/2006/math">
                      <m:r>
                        <a:rPr lang="pt-BR" sz="2400" i="1" smtClean="0">
                          <a:latin typeface="Cambria Math" panose="02040503050406030204" pitchFamily="18" charset="0"/>
                        </a:rPr>
                        <m:t>=</m:t>
                      </m:r>
                      <m:f>
                        <m:fPr>
                          <m:ctrlPr>
                            <a:rPr lang="pt-BR" sz="2400" i="1" smtClean="0">
                              <a:latin typeface="Cambria Math" panose="02040503050406030204" pitchFamily="18" charset="0"/>
                            </a:rPr>
                          </m:ctrlPr>
                        </m:fPr>
                        <m:num>
                          <m:r>
                            <a:rPr lang="en-US" sz="2400" b="0" i="1" smtClean="0">
                              <a:latin typeface="Cambria Math" panose="02040503050406030204" pitchFamily="18" charset="0"/>
                            </a:rPr>
                            <m:t>𝑇𝑃</m:t>
                          </m:r>
                        </m:num>
                        <m:den>
                          <m:r>
                            <a:rPr lang="en-US" sz="2400" b="0" i="1" smtClean="0">
                              <a:latin typeface="Cambria Math" panose="02040503050406030204" pitchFamily="18" charset="0"/>
                            </a:rPr>
                            <m:t>𝑇𝑃</m:t>
                          </m:r>
                          <m:r>
                            <a:rPr lang="en-US" sz="2400" b="0" i="1" smtClean="0">
                              <a:latin typeface="Cambria Math" panose="02040503050406030204" pitchFamily="18" charset="0"/>
                            </a:rPr>
                            <m:t>+ </m:t>
                          </m:r>
                          <m:r>
                            <a:rPr lang="en-US" sz="2400" b="0" i="1" smtClean="0">
                              <a:latin typeface="Cambria Math" panose="02040503050406030204" pitchFamily="18" charset="0"/>
                            </a:rPr>
                            <m:t>𝐹𝑃</m:t>
                          </m:r>
                        </m:den>
                      </m:f>
                    </m:oMath>
                  </a14:m>
                  <a:endParaRPr lang="sr-Latn-RS" sz="2400" dirty="0"/>
                </a:p>
              </p:txBody>
            </p:sp>
          </mc:Choice>
          <mc:Fallback xmlns="">
            <p:sp>
              <p:nvSpPr>
                <p:cNvPr id="5" name="Okvir za tekst 4">
                  <a:extLst>
                    <a:ext uri="{FF2B5EF4-FFF2-40B4-BE49-F238E27FC236}">
                      <a16:creationId xmlns:a16="http://schemas.microsoft.com/office/drawing/2014/main" id="{5E024680-20E1-44C4-0383-9A8D7D964261}"/>
                    </a:ext>
                  </a:extLst>
                </p:cNvPr>
                <p:cNvSpPr txBox="1">
                  <a:spLocks noRot="1" noChangeAspect="1" noMove="1" noResize="1" noEditPoints="1" noAdjustHandles="1" noChangeArrowheads="1" noChangeShapeType="1" noTextEdit="1"/>
                </p:cNvSpPr>
                <p:nvPr/>
              </p:nvSpPr>
              <p:spPr>
                <a:xfrm>
                  <a:off x="1880319" y="674915"/>
                  <a:ext cx="1767449" cy="524374"/>
                </a:xfrm>
                <a:prstGeom prst="rect">
                  <a:avLst/>
                </a:prstGeom>
                <a:blipFill>
                  <a:blip r:embed="rId5"/>
                  <a:stretch>
                    <a:fillRect l="-10690" t="-2326" b="-20930"/>
                  </a:stretch>
                </a:blipFill>
              </p:spPr>
              <p:txBody>
                <a:bodyPr/>
                <a:lstStyle/>
                <a:p>
                  <a:r>
                    <a:rPr lang="sr-Latn-RS">
                      <a:noFill/>
                    </a:rPr>
                    <a:t> </a:t>
                  </a:r>
                </a:p>
              </p:txBody>
            </p:sp>
          </mc:Fallback>
        </mc:AlternateContent>
        <p:cxnSp>
          <p:nvCxnSpPr>
            <p:cNvPr id="8" name="Prava linija spajanja sa strelicom 7">
              <a:extLst>
                <a:ext uri="{FF2B5EF4-FFF2-40B4-BE49-F238E27FC236}">
                  <a16:creationId xmlns:a16="http://schemas.microsoft.com/office/drawing/2014/main" id="{4007420F-03E8-0104-CD76-EBF17A40C914}"/>
                </a:ext>
              </a:extLst>
            </p:cNvPr>
            <p:cNvCxnSpPr/>
            <p:nvPr/>
          </p:nvCxnSpPr>
          <p:spPr>
            <a:xfrm>
              <a:off x="2936078" y="767541"/>
              <a:ext cx="93783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Prava linija spajanja sa strelicom 19">
              <a:extLst>
                <a:ext uri="{FF2B5EF4-FFF2-40B4-BE49-F238E27FC236}">
                  <a16:creationId xmlns:a16="http://schemas.microsoft.com/office/drawing/2014/main" id="{395823C5-733A-739A-565F-C88915AD8C86}"/>
                </a:ext>
              </a:extLst>
            </p:cNvPr>
            <p:cNvCxnSpPr>
              <a:cxnSpLocks/>
            </p:cNvCxnSpPr>
            <p:nvPr/>
          </p:nvCxnSpPr>
          <p:spPr>
            <a:xfrm>
              <a:off x="3178852" y="1116229"/>
              <a:ext cx="71286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Okvir za tekst 10">
              <a:extLst>
                <a:ext uri="{FF2B5EF4-FFF2-40B4-BE49-F238E27FC236}">
                  <a16:creationId xmlns:a16="http://schemas.microsoft.com/office/drawing/2014/main" id="{C7BDE972-6F99-BBFF-1116-1480A6DC09D8}"/>
                </a:ext>
              </a:extLst>
            </p:cNvPr>
            <p:cNvSpPr txBox="1"/>
            <p:nvPr/>
          </p:nvSpPr>
          <p:spPr>
            <a:xfrm>
              <a:off x="4009986" y="567770"/>
              <a:ext cx="2877481" cy="369332"/>
            </a:xfrm>
            <a:prstGeom prst="rect">
              <a:avLst/>
            </a:prstGeom>
            <a:noFill/>
          </p:spPr>
          <p:txBody>
            <a:bodyPr wrap="square" rtlCol="0">
              <a:spAutoFit/>
            </a:bodyPr>
            <a:lstStyle/>
            <a:p>
              <a:r>
                <a:rPr lang="en-US" dirty="0">
                  <a:solidFill>
                    <a:schemeClr val="accent1"/>
                  </a:solidFill>
                </a:rPr>
                <a:t>Correctly aligned reads</a:t>
              </a:r>
              <a:endParaRPr lang="sr-Latn-RS" dirty="0">
                <a:solidFill>
                  <a:schemeClr val="accent1"/>
                </a:solidFill>
              </a:endParaRPr>
            </a:p>
          </p:txBody>
        </p:sp>
        <p:sp>
          <p:nvSpPr>
            <p:cNvPr id="27" name="Okvir za tekst 26">
              <a:extLst>
                <a:ext uri="{FF2B5EF4-FFF2-40B4-BE49-F238E27FC236}">
                  <a16:creationId xmlns:a16="http://schemas.microsoft.com/office/drawing/2014/main" id="{3F75AB3E-3C17-50DA-B7E5-23C7A7113A76}"/>
                </a:ext>
              </a:extLst>
            </p:cNvPr>
            <p:cNvSpPr txBox="1"/>
            <p:nvPr/>
          </p:nvSpPr>
          <p:spPr>
            <a:xfrm>
              <a:off x="4027796" y="917692"/>
              <a:ext cx="2877481" cy="369332"/>
            </a:xfrm>
            <a:prstGeom prst="rect">
              <a:avLst/>
            </a:prstGeom>
            <a:noFill/>
          </p:spPr>
          <p:txBody>
            <a:bodyPr wrap="square" rtlCol="0">
              <a:spAutoFit/>
            </a:bodyPr>
            <a:lstStyle/>
            <a:p>
              <a:r>
                <a:rPr lang="en-US" dirty="0">
                  <a:solidFill>
                    <a:schemeClr val="accent1"/>
                  </a:solidFill>
                </a:rPr>
                <a:t>Misaligned reads</a:t>
              </a:r>
              <a:endParaRPr lang="sr-Latn-RS" dirty="0">
                <a:solidFill>
                  <a:schemeClr val="accent1"/>
                </a:solidFill>
              </a:endParaRPr>
            </a:p>
          </p:txBody>
        </p:sp>
      </p:grpSp>
      <p:pic>
        <p:nvPicPr>
          <p:cNvPr id="21" name="Slika 20">
            <a:extLst>
              <a:ext uri="{FF2B5EF4-FFF2-40B4-BE49-F238E27FC236}">
                <a16:creationId xmlns:a16="http://schemas.microsoft.com/office/drawing/2014/main" id="{5AAFBA7F-2C01-FEAF-595E-8DB93FF95878}"/>
              </a:ext>
            </a:extLst>
          </p:cNvPr>
          <p:cNvPicPr>
            <a:picLocks noChangeAspect="1"/>
          </p:cNvPicPr>
          <p:nvPr/>
        </p:nvPicPr>
        <p:blipFill>
          <a:blip r:embed="rId6"/>
          <a:srcRect l="41" r="41"/>
          <a:stretch/>
        </p:blipFill>
        <p:spPr>
          <a:xfrm>
            <a:off x="6189765" y="2298205"/>
            <a:ext cx="5908469" cy="2982731"/>
          </a:xfrm>
          <a:prstGeom prst="rect">
            <a:avLst/>
          </a:prstGeom>
        </p:spPr>
      </p:pic>
      <p:grpSp>
        <p:nvGrpSpPr>
          <p:cNvPr id="23" name="Grupa 22">
            <a:extLst>
              <a:ext uri="{FF2B5EF4-FFF2-40B4-BE49-F238E27FC236}">
                <a16:creationId xmlns:a16="http://schemas.microsoft.com/office/drawing/2014/main" id="{B7AA9BC7-2A72-4AEF-2C1F-AFBC4CB9D670}"/>
              </a:ext>
            </a:extLst>
          </p:cNvPr>
          <p:cNvGrpSpPr/>
          <p:nvPr/>
        </p:nvGrpSpPr>
        <p:grpSpPr>
          <a:xfrm>
            <a:off x="6543020" y="1224887"/>
            <a:ext cx="5024958" cy="759336"/>
            <a:chOff x="1880319" y="562217"/>
            <a:chExt cx="5024958" cy="759336"/>
          </a:xfrm>
        </p:grpSpPr>
        <p:sp>
          <p:nvSpPr>
            <p:cNvPr id="31" name="Oval 30">
              <a:extLst>
                <a:ext uri="{FF2B5EF4-FFF2-40B4-BE49-F238E27FC236}">
                  <a16:creationId xmlns:a16="http://schemas.microsoft.com/office/drawing/2014/main" id="{5ACA4B59-8A8C-5655-CA1F-1F849C70313D}"/>
                </a:ext>
              </a:extLst>
            </p:cNvPr>
            <p:cNvSpPr/>
            <p:nvPr/>
          </p:nvSpPr>
          <p:spPr>
            <a:xfrm>
              <a:off x="2532955" y="562217"/>
              <a:ext cx="403123" cy="410648"/>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RS"/>
            </a:p>
          </p:txBody>
        </p:sp>
        <p:sp>
          <p:nvSpPr>
            <p:cNvPr id="32" name="Oval 31">
              <a:extLst>
                <a:ext uri="{FF2B5EF4-FFF2-40B4-BE49-F238E27FC236}">
                  <a16:creationId xmlns:a16="http://schemas.microsoft.com/office/drawing/2014/main" id="{4A937EC5-E35E-FC8A-D096-C2F9D515C0D5}"/>
                </a:ext>
              </a:extLst>
            </p:cNvPr>
            <p:cNvSpPr/>
            <p:nvPr/>
          </p:nvSpPr>
          <p:spPr>
            <a:xfrm>
              <a:off x="2796182" y="910905"/>
              <a:ext cx="403123" cy="410648"/>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RS" dirty="0"/>
            </a:p>
          </p:txBody>
        </p:sp>
        <mc:AlternateContent xmlns:mc="http://schemas.openxmlformats.org/markup-compatibility/2006" xmlns:a14="http://schemas.microsoft.com/office/drawing/2010/main">
          <mc:Choice Requires="a14">
            <p:sp>
              <p:nvSpPr>
                <p:cNvPr id="33" name="Okvir za tekst 32">
                  <a:extLst>
                    <a:ext uri="{FF2B5EF4-FFF2-40B4-BE49-F238E27FC236}">
                      <a16:creationId xmlns:a16="http://schemas.microsoft.com/office/drawing/2014/main" id="{036DBE81-D429-5A3F-576B-91C75316FA80}"/>
                    </a:ext>
                  </a:extLst>
                </p:cNvPr>
                <p:cNvSpPr txBox="1"/>
                <p:nvPr/>
              </p:nvSpPr>
              <p:spPr>
                <a:xfrm>
                  <a:off x="1880319" y="674915"/>
                  <a:ext cx="1767449" cy="524374"/>
                </a:xfrm>
                <a:prstGeom prst="rect">
                  <a:avLst/>
                </a:prstGeom>
                <a:noFill/>
              </p:spPr>
              <p:txBody>
                <a:bodyPr wrap="square" lIns="0" tIns="0" rIns="0" bIns="0" rtlCol="0">
                  <a:spAutoFit/>
                </a:bodyPr>
                <a:lstStyle/>
                <a:p>
                  <a:r>
                    <a:rPr lang="pt-BR" sz="2400" dirty="0"/>
                    <a:t>R</a:t>
                  </a:r>
                  <a14:m>
                    <m:oMath xmlns:m="http://schemas.openxmlformats.org/officeDocument/2006/math">
                      <m:r>
                        <a:rPr lang="pt-BR" sz="2400" i="1" smtClean="0">
                          <a:latin typeface="Cambria Math" panose="02040503050406030204" pitchFamily="18" charset="0"/>
                        </a:rPr>
                        <m:t>=</m:t>
                      </m:r>
                      <m:f>
                        <m:fPr>
                          <m:ctrlPr>
                            <a:rPr lang="pt-BR" sz="2400" i="1" smtClean="0">
                              <a:latin typeface="Cambria Math" panose="02040503050406030204" pitchFamily="18" charset="0"/>
                            </a:rPr>
                          </m:ctrlPr>
                        </m:fPr>
                        <m:num>
                          <m:r>
                            <a:rPr lang="en-US" sz="2400" b="0" i="1" smtClean="0">
                              <a:latin typeface="Cambria Math" panose="02040503050406030204" pitchFamily="18" charset="0"/>
                            </a:rPr>
                            <m:t>𝑇𝑃</m:t>
                          </m:r>
                        </m:num>
                        <m:den>
                          <m:r>
                            <a:rPr lang="en-US" sz="2400" b="0" i="1" smtClean="0">
                              <a:latin typeface="Cambria Math" panose="02040503050406030204" pitchFamily="18" charset="0"/>
                            </a:rPr>
                            <m:t>𝑇𝑃</m:t>
                          </m:r>
                          <m:r>
                            <a:rPr lang="en-US" sz="2400" b="0" i="1" smtClean="0">
                              <a:latin typeface="Cambria Math" panose="02040503050406030204" pitchFamily="18" charset="0"/>
                            </a:rPr>
                            <m:t>+ </m:t>
                          </m:r>
                          <m:r>
                            <a:rPr lang="en-US" sz="2400" b="0" i="1" smtClean="0">
                              <a:latin typeface="Cambria Math" panose="02040503050406030204" pitchFamily="18" charset="0"/>
                            </a:rPr>
                            <m:t>𝐹𝑁</m:t>
                          </m:r>
                        </m:den>
                      </m:f>
                    </m:oMath>
                  </a14:m>
                  <a:endParaRPr lang="sr-Latn-RS" sz="2400" dirty="0"/>
                </a:p>
              </p:txBody>
            </p:sp>
          </mc:Choice>
          <mc:Fallback xmlns="">
            <p:sp>
              <p:nvSpPr>
                <p:cNvPr id="19" name="Okvir za tekst 18">
                  <a:extLst>
                    <a:ext uri="{FF2B5EF4-FFF2-40B4-BE49-F238E27FC236}">
                      <a16:creationId xmlns:a16="http://schemas.microsoft.com/office/drawing/2014/main" id="{0C922BF3-76C5-58BA-394E-C065FCB589C6}"/>
                    </a:ext>
                  </a:extLst>
                </p:cNvPr>
                <p:cNvSpPr txBox="1">
                  <a:spLocks noRot="1" noChangeAspect="1" noMove="1" noResize="1" noEditPoints="1" noAdjustHandles="1" noChangeArrowheads="1" noChangeShapeType="1" noTextEdit="1"/>
                </p:cNvSpPr>
                <p:nvPr/>
              </p:nvSpPr>
              <p:spPr>
                <a:xfrm>
                  <a:off x="1880319" y="674915"/>
                  <a:ext cx="1767449" cy="524374"/>
                </a:xfrm>
                <a:prstGeom prst="rect">
                  <a:avLst/>
                </a:prstGeom>
                <a:blipFill>
                  <a:blip r:embed="rId7"/>
                  <a:stretch>
                    <a:fillRect l="-10345" t="-3488" b="-19767"/>
                  </a:stretch>
                </a:blipFill>
              </p:spPr>
              <p:txBody>
                <a:bodyPr/>
                <a:lstStyle/>
                <a:p>
                  <a:r>
                    <a:rPr lang="sr-Latn-RS">
                      <a:noFill/>
                    </a:rPr>
                    <a:t> </a:t>
                  </a:r>
                </a:p>
              </p:txBody>
            </p:sp>
          </mc:Fallback>
        </mc:AlternateContent>
        <p:cxnSp>
          <p:nvCxnSpPr>
            <p:cNvPr id="34" name="Prava linija spajanja sa strelicom 33">
              <a:extLst>
                <a:ext uri="{FF2B5EF4-FFF2-40B4-BE49-F238E27FC236}">
                  <a16:creationId xmlns:a16="http://schemas.microsoft.com/office/drawing/2014/main" id="{95051165-DC80-4551-8559-F0BCA788089B}"/>
                </a:ext>
              </a:extLst>
            </p:cNvPr>
            <p:cNvCxnSpPr/>
            <p:nvPr/>
          </p:nvCxnSpPr>
          <p:spPr>
            <a:xfrm>
              <a:off x="2936078" y="767541"/>
              <a:ext cx="93783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Prava linija spajanja sa strelicom 35">
              <a:extLst>
                <a:ext uri="{FF2B5EF4-FFF2-40B4-BE49-F238E27FC236}">
                  <a16:creationId xmlns:a16="http://schemas.microsoft.com/office/drawing/2014/main" id="{8D49FA64-ED3E-DC35-C0B4-13A6370FC794}"/>
                </a:ext>
              </a:extLst>
            </p:cNvPr>
            <p:cNvCxnSpPr>
              <a:cxnSpLocks/>
            </p:cNvCxnSpPr>
            <p:nvPr/>
          </p:nvCxnSpPr>
          <p:spPr>
            <a:xfrm>
              <a:off x="3178852" y="1116229"/>
              <a:ext cx="71286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Okvir za tekst 37">
              <a:extLst>
                <a:ext uri="{FF2B5EF4-FFF2-40B4-BE49-F238E27FC236}">
                  <a16:creationId xmlns:a16="http://schemas.microsoft.com/office/drawing/2014/main" id="{9C4EEEEF-A5B2-058B-A840-0CF78BD559AD}"/>
                </a:ext>
              </a:extLst>
            </p:cNvPr>
            <p:cNvSpPr txBox="1"/>
            <p:nvPr/>
          </p:nvSpPr>
          <p:spPr>
            <a:xfrm>
              <a:off x="4009986" y="567770"/>
              <a:ext cx="2877481" cy="369332"/>
            </a:xfrm>
            <a:prstGeom prst="rect">
              <a:avLst/>
            </a:prstGeom>
            <a:noFill/>
          </p:spPr>
          <p:txBody>
            <a:bodyPr wrap="square" rtlCol="0">
              <a:spAutoFit/>
            </a:bodyPr>
            <a:lstStyle/>
            <a:p>
              <a:r>
                <a:rPr lang="en-US" dirty="0">
                  <a:solidFill>
                    <a:schemeClr val="accent1"/>
                  </a:solidFill>
                </a:rPr>
                <a:t>Correctly aligned reads</a:t>
              </a:r>
              <a:endParaRPr lang="sr-Latn-RS" dirty="0">
                <a:solidFill>
                  <a:schemeClr val="accent1"/>
                </a:solidFill>
              </a:endParaRPr>
            </a:p>
          </p:txBody>
        </p:sp>
        <p:sp>
          <p:nvSpPr>
            <p:cNvPr id="39" name="Okvir za tekst 38">
              <a:extLst>
                <a:ext uri="{FF2B5EF4-FFF2-40B4-BE49-F238E27FC236}">
                  <a16:creationId xmlns:a16="http://schemas.microsoft.com/office/drawing/2014/main" id="{5D94E82C-30F2-30D1-803C-95F771A63B1D}"/>
                </a:ext>
              </a:extLst>
            </p:cNvPr>
            <p:cNvSpPr txBox="1"/>
            <p:nvPr/>
          </p:nvSpPr>
          <p:spPr>
            <a:xfrm>
              <a:off x="4027796" y="917692"/>
              <a:ext cx="2877481" cy="369332"/>
            </a:xfrm>
            <a:prstGeom prst="rect">
              <a:avLst/>
            </a:prstGeom>
            <a:noFill/>
          </p:spPr>
          <p:txBody>
            <a:bodyPr wrap="square" rtlCol="0">
              <a:spAutoFit/>
            </a:bodyPr>
            <a:lstStyle/>
            <a:p>
              <a:r>
                <a:rPr lang="en-US" dirty="0">
                  <a:solidFill>
                    <a:schemeClr val="accent1"/>
                  </a:solidFill>
                </a:rPr>
                <a:t>Unmapped reads</a:t>
              </a:r>
              <a:endParaRPr lang="sr-Latn-RS" dirty="0">
                <a:solidFill>
                  <a:schemeClr val="accent1"/>
                </a:solidFill>
              </a:endParaRPr>
            </a:p>
          </p:txBody>
        </p:sp>
      </p:grpSp>
      <p:pic>
        <p:nvPicPr>
          <p:cNvPr id="7" name="Audio 6">
            <a:hlinkClick r:id="" action="ppaction://media"/>
            <a:extLst>
              <a:ext uri="{FF2B5EF4-FFF2-40B4-BE49-F238E27FC236}">
                <a16:creationId xmlns:a16="http://schemas.microsoft.com/office/drawing/2014/main" id="{5CA8AF98-718E-FD16-8A3C-90BC7CBF5352}"/>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726422155"/>
      </p:ext>
    </p:extLst>
  </p:cSld>
  <p:clrMapOvr>
    <a:masterClrMapping/>
  </p:clrMapOvr>
  <mc:AlternateContent xmlns:mc="http://schemas.openxmlformats.org/markup-compatibility/2006">
    <mc:Choice xmlns:p14="http://schemas.microsoft.com/office/powerpoint/2010/main" Requires="p14">
      <p:transition spd="slow" p14:dur="2000" advTm="18052"/>
    </mc:Choice>
    <mc:Fallback>
      <p:transition spd="slow" advTm="1805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extLst>
    <p:ext uri="{3A86A75C-4F4B-4683-9AE1-C65F6400EC91}">
      <p14:laserTraceLst xmlns:p14="http://schemas.microsoft.com/office/powerpoint/2010/main">
        <p14:tracePtLst>
          <p14:tracePt t="797" x="3524250" y="1592263"/>
          <p14:tracePt t="805" x="3243263" y="1592263"/>
          <p14:tracePt t="812" x="3043238" y="1584325"/>
          <p14:tracePt t="818" x="2903538" y="1584325"/>
          <p14:tracePt t="825" x="2778125" y="1576388"/>
          <p14:tracePt t="832" x="2662238" y="1550988"/>
          <p14:tracePt t="839" x="2579688" y="1525588"/>
          <p14:tracePt t="846" x="2505075" y="1509713"/>
          <p14:tracePt t="853" x="2430463" y="1476375"/>
          <p14:tracePt t="861" x="2371725" y="1435100"/>
          <p14:tracePt t="867" x="2347913" y="1417638"/>
          <p14:tracePt t="874" x="2322513" y="1393825"/>
          <p14:tracePt t="881" x="2297113" y="1368425"/>
          <p14:tracePt t="888" x="2281238" y="1350963"/>
          <p14:tracePt t="896" x="2273300" y="1327150"/>
          <p14:tracePt t="902" x="2255838" y="1301750"/>
          <p14:tracePt t="911" x="2255838" y="1285875"/>
          <p14:tracePt t="916" x="2247900" y="1276350"/>
          <p14:tracePt t="923" x="2239963" y="1252538"/>
          <p14:tracePt t="930" x="2239963" y="1244600"/>
          <p14:tracePt t="937" x="2239963" y="1235075"/>
          <p14:tracePt t="945" x="2239963" y="1219200"/>
          <p14:tracePt t="951" x="2239963" y="1211263"/>
          <p14:tracePt t="965" x="2239963" y="1201738"/>
          <p14:tracePt t="979" x="2239963" y="1193800"/>
          <p14:tracePt t="994" x="2239963" y="1185863"/>
          <p14:tracePt t="1000" x="2239963" y="1169988"/>
          <p14:tracePt t="1007" x="2239963" y="1160463"/>
          <p14:tracePt t="1014" x="2263775" y="1127125"/>
          <p14:tracePt t="1021" x="2314575" y="1062038"/>
          <p14:tracePt t="1028" x="2379663" y="995363"/>
          <p14:tracePt t="1035" x="2528888" y="846138"/>
          <p14:tracePt t="1042" x="2703513" y="696913"/>
          <p14:tracePt t="1049" x="2878138" y="571500"/>
          <p14:tracePt t="1056" x="3043238" y="473075"/>
          <p14:tracePt t="1063" x="3235325" y="390525"/>
          <p14:tracePt t="1070" x="3384550" y="323850"/>
          <p14:tracePt t="1077" x="3500438" y="290513"/>
          <p14:tracePt t="1084" x="3608388" y="257175"/>
          <p14:tracePt t="1091" x="3724275" y="239713"/>
          <p14:tracePt t="1099" x="3806825" y="231775"/>
          <p14:tracePt t="1105" x="3889375" y="223838"/>
          <p14:tracePt t="1113" x="3973513" y="223838"/>
          <p14:tracePt t="1119" x="4071938" y="223838"/>
          <p14:tracePt t="1128" x="4154488" y="249238"/>
          <p14:tracePt t="1133" x="4229100" y="265113"/>
          <p14:tracePt t="1140" x="4305300" y="315913"/>
          <p14:tracePt t="1147" x="4379913" y="365125"/>
          <p14:tracePt t="1154" x="4470400" y="431800"/>
          <p14:tracePt t="1162" x="4560888" y="522288"/>
          <p14:tracePt t="1168" x="4627563" y="614363"/>
          <p14:tracePt t="1175" x="4702175" y="712788"/>
          <p14:tracePt t="1182" x="4768850" y="846138"/>
          <p14:tracePt t="1189" x="4802188" y="962025"/>
          <p14:tracePt t="1196" x="4827588" y="1077913"/>
          <p14:tracePt t="1203" x="4851400" y="1185863"/>
          <p14:tracePt t="1211" x="4851400" y="1293813"/>
          <p14:tracePt t="1217" x="4851400" y="1409700"/>
          <p14:tracePt t="1225" x="4835525" y="1468438"/>
          <p14:tracePt t="1231" x="4827588" y="1525588"/>
          <p14:tracePt t="1238" x="4810125" y="1558925"/>
          <p14:tracePt t="1245" x="4794250" y="1584325"/>
          <p14:tracePt t="1252" x="4786313" y="1592263"/>
          <p14:tracePt t="1261" x="4760913" y="1608138"/>
          <p14:tracePt t="1267" x="4735513" y="1617663"/>
          <p14:tracePt t="1273" x="4711700" y="1625600"/>
          <p14:tracePt t="1281" x="4686300" y="1633538"/>
          <p14:tracePt t="1287" x="4660900" y="1641475"/>
          <p14:tracePt t="1295" x="4627563" y="1641475"/>
          <p14:tracePt t="1301" x="4586288" y="1641475"/>
          <p14:tracePt t="1308" x="4529138" y="1641475"/>
          <p14:tracePt t="1316" x="4470400" y="1625600"/>
          <p14:tracePt t="1322" x="4411663" y="1600200"/>
          <p14:tracePt t="1330" x="4321175" y="1558925"/>
          <p14:tracePt t="1336" x="4254500" y="1509713"/>
          <p14:tracePt t="1344" x="4205288" y="1468438"/>
          <p14:tracePt t="1350" x="4154488" y="1417638"/>
          <p14:tracePt t="1357" x="4105275" y="1360488"/>
          <p14:tracePt t="1364" x="4064000" y="1309688"/>
          <p14:tracePt t="1371" x="4038600" y="1276350"/>
          <p14:tracePt t="1379" x="4005263" y="1219200"/>
          <p14:tracePt t="1386" x="3997325" y="1169988"/>
          <p14:tracePt t="1394" x="3989388" y="1127125"/>
          <p14:tracePt t="1399" x="3981450" y="1095375"/>
          <p14:tracePt t="1406" x="3981450" y="1052513"/>
          <p14:tracePt t="1414" x="3981450" y="1003300"/>
          <p14:tracePt t="1420" x="3989388" y="962025"/>
          <p14:tracePt t="1429" x="3997325" y="928688"/>
          <p14:tracePt t="1434" x="4005263" y="895350"/>
          <p14:tracePt t="1442" x="4030663" y="862013"/>
          <p14:tracePt t="1449" x="4064000" y="828675"/>
          <p14:tracePt t="1455" x="4089400" y="787400"/>
          <p14:tracePt t="1463" x="4122738" y="754063"/>
          <p14:tracePt t="1469" x="4164013" y="712788"/>
          <p14:tracePt t="1477" x="4213225" y="688975"/>
          <p14:tracePt t="1483" x="4262438" y="655638"/>
          <p14:tracePt t="1491" x="4337050" y="622300"/>
          <p14:tracePt t="1498" x="4395788" y="604838"/>
          <p14:tracePt t="1504" x="4470400" y="571500"/>
          <p14:tracePt t="1512" x="4537075" y="571500"/>
          <p14:tracePt t="1518" x="4619625" y="555625"/>
          <p14:tracePt t="1527" x="4694238" y="539750"/>
          <p14:tracePt t="1532" x="4752975" y="539750"/>
          <p14:tracePt t="1539" x="4810125" y="547688"/>
          <p14:tracePt t="1547" x="4860925" y="563563"/>
          <p14:tracePt t="1554" x="4876800" y="571500"/>
          <p14:tracePt t="1561" x="4910138" y="596900"/>
          <p14:tracePt t="1568" x="4926013" y="622300"/>
          <p14:tracePt t="1868" x="4611688" y="730250"/>
          <p14:tracePt t="1875" x="4354513" y="812800"/>
          <p14:tracePt t="1882" x="3914775" y="869950"/>
          <p14:tracePt t="1889" x="3616325" y="920750"/>
          <p14:tracePt t="1896" x="3267075" y="954088"/>
          <p14:tracePt t="1903" x="2860675" y="1011238"/>
          <p14:tracePt t="1911" x="2538413" y="1044575"/>
          <p14:tracePt t="1917" x="2214563" y="1095375"/>
          <p14:tracePt t="1924" x="1890713" y="1144588"/>
          <p14:tracePt t="1931" x="1617663" y="1193800"/>
          <p14:tracePt t="1938" x="1427163" y="1219200"/>
          <p14:tracePt t="1945" x="1268413" y="1244600"/>
          <p14:tracePt t="1952" x="1136650" y="1268413"/>
          <p14:tracePt t="1961" x="1020763" y="1276350"/>
          <p14:tracePt t="1966" x="946150" y="1301750"/>
          <p14:tracePt t="1973" x="903288" y="1301750"/>
          <p14:tracePt t="1980" x="871538" y="1301750"/>
          <p14:tracePt t="1987" x="862013" y="1301750"/>
          <p14:tracePt t="1994" x="846138" y="1285875"/>
          <p14:tracePt t="2001" x="828675" y="1268413"/>
          <p14:tracePt t="2008" x="820738" y="1268413"/>
          <p14:tracePt t="2015" x="820738" y="1235075"/>
          <p14:tracePt t="2022" x="820738" y="1219200"/>
          <p14:tracePt t="2029" x="820738" y="1185863"/>
          <p14:tracePt t="2036" x="820738" y="1144588"/>
          <p14:tracePt t="2043" x="846138" y="1077913"/>
          <p14:tracePt t="2050" x="879475" y="1003300"/>
          <p14:tracePt t="2057" x="936625" y="928688"/>
          <p14:tracePt t="2064" x="995363" y="862013"/>
          <p14:tracePt t="2071" x="1077913" y="787400"/>
          <p14:tracePt t="2079" x="1235075" y="671513"/>
          <p14:tracePt t="2085" x="1401763" y="571500"/>
          <p14:tracePt t="2094" x="1517650" y="514350"/>
          <p14:tracePt t="2099" x="1684338" y="439738"/>
          <p14:tracePt t="2106" x="1890713" y="365125"/>
          <p14:tracePt t="2113" x="2081213" y="323850"/>
          <p14:tracePt t="2120" x="2297113" y="282575"/>
          <p14:tracePt t="2128" x="2454275" y="265113"/>
          <p14:tracePt t="2134" x="2620963" y="265113"/>
          <p14:tracePt t="2141" x="2762250" y="273050"/>
          <p14:tracePt t="2148" x="2919413" y="306388"/>
          <p14:tracePt t="2155" x="3043238" y="331788"/>
          <p14:tracePt t="2162" x="3143250" y="373063"/>
          <p14:tracePt t="2169" x="3235325" y="406400"/>
          <p14:tracePt t="2177" x="3284538" y="447675"/>
          <p14:tracePt t="2183" x="3333750" y="496888"/>
          <p14:tracePt t="2190" x="3367088" y="539750"/>
          <p14:tracePt t="2197" x="3384550" y="596900"/>
          <p14:tracePt t="2204" x="3392488" y="663575"/>
          <p14:tracePt t="2212" x="3400425" y="763588"/>
          <p14:tracePt t="2218" x="3392488" y="838200"/>
          <p14:tracePt t="2225" x="3367088" y="920750"/>
          <p14:tracePt t="2232" x="3325813" y="987425"/>
          <p14:tracePt t="2239" x="3292475" y="1036638"/>
          <p14:tracePt t="2246" x="3243263" y="1069975"/>
          <p14:tracePt t="2253" x="3225800" y="1095375"/>
          <p14:tracePt t="2261" x="3176588" y="1111250"/>
          <p14:tracePt t="2267" x="3151188" y="1127125"/>
          <p14:tracePt t="2274" x="3117850" y="1136650"/>
          <p14:tracePt t="2281" x="3060700" y="1136650"/>
          <p14:tracePt t="2616" x="2687638" y="1285875"/>
          <p14:tracePt t="2623" x="2189163" y="1401763"/>
          <p14:tracePt t="2631" x="1700213" y="1468438"/>
          <p14:tracePt t="2639" x="1219200" y="1468438"/>
          <p14:tracePt t="2648" x="688975" y="1468438"/>
          <p14:tracePt t="2655" x="231775" y="1435100"/>
          <p14:tracePt t="2855" x="249238" y="1028700"/>
          <p14:tracePt t="2862" x="347663" y="1028700"/>
          <p14:tracePt t="2868" x="447675" y="1028700"/>
          <p14:tracePt t="2876" x="514350" y="1028700"/>
          <p14:tracePt t="2882" x="630238" y="1036638"/>
          <p14:tracePt t="2889" x="712788" y="1062038"/>
          <p14:tracePt t="2897" x="771525" y="1069975"/>
          <p14:tracePt t="2904" x="854075" y="1077913"/>
          <p14:tracePt t="2911" x="912813" y="1095375"/>
          <p14:tracePt t="2918" x="946150" y="1103313"/>
          <p14:tracePt t="2924" x="977900" y="1111250"/>
          <p14:tracePt t="2932" x="1003300" y="1111250"/>
          <p14:tracePt t="3726" x="1103313" y="1095375"/>
          <p14:tracePt t="3733" x="1235075" y="1069975"/>
          <p14:tracePt t="3740" x="1460500" y="1028700"/>
          <p14:tracePt t="3748" x="1600200" y="1020763"/>
          <p14:tracePt t="3754" x="1808163" y="1020763"/>
          <p14:tracePt t="3762" x="2039938" y="1028700"/>
          <p14:tracePt t="3768" x="2181225" y="1062038"/>
          <p14:tracePt t="3776" x="2289175" y="1077913"/>
          <p14:tracePt t="3782" x="2454275" y="1119188"/>
          <p14:tracePt t="3789" x="2579688" y="1160463"/>
          <p14:tracePt t="3796" x="2728913" y="1227138"/>
          <p14:tracePt t="3803" x="2878138" y="1293813"/>
          <p14:tracePt t="3811" x="2978150" y="1327150"/>
          <p14:tracePt t="3818" x="3052763" y="1368425"/>
          <p14:tracePt t="3824" x="3117850" y="1409700"/>
          <p14:tracePt t="3831" x="3151188" y="1443038"/>
          <p14:tracePt t="3838" x="3192463" y="1476375"/>
          <p14:tracePt t="3845" x="3243263" y="1533525"/>
          <p14:tracePt t="3852" x="3267075" y="1558925"/>
          <p14:tracePt t="3859" x="3292475" y="1592263"/>
          <p14:tracePt t="4479" x="3492500" y="1492250"/>
          <p14:tracePt t="4485" x="3773488" y="1301750"/>
          <p14:tracePt t="4492" x="4130675" y="1069975"/>
          <p14:tracePt t="4499" x="4570413" y="869950"/>
          <p14:tracePt t="4506" x="4943475" y="704850"/>
          <p14:tracePt t="4513" x="5565775" y="488950"/>
          <p14:tracePt t="4520" x="6162675" y="273050"/>
          <p14:tracePt t="4528" x="6718300" y="133350"/>
          <p14:tracePt t="4534" x="7273925" y="7938"/>
          <p14:tracePt t="4583" x="9952038" y="7938"/>
          <p14:tracePt t="4590" x="10126663" y="66675"/>
          <p14:tracePt t="4597" x="10234613" y="100013"/>
          <p14:tracePt t="4604" x="10342563" y="133350"/>
          <p14:tracePt t="4611" x="10425113" y="174625"/>
          <p14:tracePt t="4619" x="10450513" y="182563"/>
          <p14:tracePt t="4626" x="10466388" y="207963"/>
          <p14:tracePt t="4632" x="10475913" y="239713"/>
          <p14:tracePt t="4639" x="10475913" y="265113"/>
          <p14:tracePt t="4646" x="10475913" y="323850"/>
          <p14:tracePt t="4653" x="10450513" y="422275"/>
          <p14:tracePt t="4661" x="10401300" y="563563"/>
          <p14:tracePt t="4667" x="10317163" y="746125"/>
          <p14:tracePt t="4676" x="10201275" y="920750"/>
          <p14:tracePt t="4681" x="10069513" y="1119188"/>
          <p14:tracePt t="4688" x="9928225" y="1319213"/>
          <p14:tracePt t="4695" x="9812338" y="1517650"/>
          <p14:tracePt t="4702" x="9704388" y="1658938"/>
          <p14:tracePt t="4710" x="9596438" y="1808163"/>
          <p14:tracePt t="4716" x="9488488" y="1906588"/>
          <p14:tracePt t="4723" x="9331325" y="2047875"/>
          <p14:tracePt t="4730" x="9131300" y="2163763"/>
          <p14:tracePt t="4737" x="8940800" y="2289175"/>
          <p14:tracePt t="4745" x="8732838" y="2371725"/>
          <p14:tracePt t="4751" x="8567738" y="2413000"/>
          <p14:tracePt t="4759" x="8351838" y="2438400"/>
          <p14:tracePt t="4765" x="8169275" y="2454275"/>
          <p14:tracePt t="4772" x="7912100" y="2446338"/>
          <p14:tracePt t="4779" x="7646988" y="2430463"/>
          <p14:tracePt t="4786" x="7439025" y="2405063"/>
          <p14:tracePt t="4794" x="7240588" y="2346325"/>
          <p14:tracePt t="4800" x="7042150" y="2289175"/>
          <p14:tracePt t="4807" x="6916738" y="2247900"/>
          <p14:tracePt t="4814" x="6800850" y="2189163"/>
          <p14:tracePt t="4821" x="6700838" y="2139950"/>
          <p14:tracePt t="4829" x="6592888" y="2098675"/>
          <p14:tracePt t="4836" x="6518275" y="2065338"/>
          <p14:tracePt t="4843" x="6486525" y="2024063"/>
          <p14:tracePt t="4849" x="6461125" y="2014538"/>
          <p14:tracePt t="4856" x="6443663" y="1990725"/>
          <p14:tracePt t="4863" x="6443663" y="1957388"/>
          <p14:tracePt t="4870" x="6443663" y="1924050"/>
          <p14:tracePt t="4878" x="6443663" y="1865313"/>
          <p14:tracePt t="4884" x="6469063" y="1733550"/>
          <p14:tracePt t="4892" x="6518275" y="1625600"/>
          <p14:tracePt t="4898" x="6577013" y="1492250"/>
          <p14:tracePt t="4905" x="6684963" y="1384300"/>
          <p14:tracePt t="4912" x="6775450" y="1285875"/>
          <p14:tracePt t="4919" x="6850063" y="1244600"/>
          <p14:tracePt t="4927" x="6967538" y="1160463"/>
          <p14:tracePt t="4933" x="7058025" y="1103313"/>
          <p14:tracePt t="4941" x="7158038" y="1069975"/>
          <p14:tracePt t="4948" x="7265988" y="1036638"/>
          <p14:tracePt t="4954" x="7389813" y="1028700"/>
          <p14:tracePt t="4961" x="7505700" y="1028700"/>
          <p14:tracePt t="4968" x="7588250" y="1028700"/>
          <p14:tracePt t="4976" x="7672388" y="1062038"/>
          <p14:tracePt t="4982" x="7721600" y="1085850"/>
          <p14:tracePt t="4989" x="7770813" y="1111250"/>
          <p14:tracePt t="4996" x="7796213" y="1144588"/>
          <p14:tracePt t="5003" x="7821613" y="1160463"/>
          <p14:tracePt t="5011" x="7829550" y="1193800"/>
          <p14:tracePt t="5017" x="7837488" y="1235075"/>
          <p14:tracePt t="5026" x="7837488" y="1285875"/>
          <p14:tracePt t="5031" x="7829550" y="1327150"/>
          <p14:tracePt t="5039" x="7770813" y="1401763"/>
          <p14:tracePt t="5046" x="7721600" y="1468438"/>
          <p14:tracePt t="5052" x="7613650" y="1533525"/>
          <p14:tracePt t="5061" x="7464425" y="1625600"/>
          <p14:tracePt t="5066" x="7256463" y="1716088"/>
          <p14:tracePt t="5073" x="7140575" y="1757363"/>
          <p14:tracePt t="5080" x="6999288" y="1782763"/>
          <p14:tracePt t="5088" x="6900863" y="1782763"/>
          <p14:tracePt t="5095" x="6834188" y="1782763"/>
          <p14:tracePt t="5102" x="6759575" y="1782763"/>
          <p14:tracePt t="5110" x="6692900" y="1774825"/>
          <p14:tracePt t="5115" x="6643688" y="1741488"/>
          <p14:tracePt t="5122" x="6592888" y="1700213"/>
          <p14:tracePt t="5129" x="6577013" y="1692275"/>
          <p14:tracePt t="5136" x="6561138" y="1658938"/>
          <p14:tracePt t="5144" x="6551613" y="1625600"/>
          <p14:tracePt t="5151" x="6551613" y="1584325"/>
          <p14:tracePt t="5159" x="6551613" y="1550988"/>
          <p14:tracePt t="5164" x="6569075" y="1500188"/>
          <p14:tracePt t="5171" x="6626225" y="1409700"/>
          <p14:tracePt t="5749" x="6219825" y="1550988"/>
          <p14:tracePt t="5758" x="5664200" y="1700213"/>
          <p14:tracePt t="5768" x="5051425" y="1824038"/>
          <p14:tracePt t="5775" x="4752975" y="1874838"/>
          <p14:tracePt t="5781" x="4429125" y="1924050"/>
          <p14:tracePt t="5788" x="4056063" y="1957388"/>
          <p14:tracePt t="5796" x="3624263" y="1998663"/>
          <p14:tracePt t="5802" x="3192463" y="2032000"/>
          <p14:tracePt t="5810" x="2811463" y="2073275"/>
          <p14:tracePt t="5816" x="2463800" y="2106613"/>
          <p14:tracePt t="5823" x="2147888" y="2122488"/>
          <p14:tracePt t="5830" x="1908175" y="2155825"/>
          <p14:tracePt t="5838" x="1758950" y="2163763"/>
          <p14:tracePt t="5844" x="1625600" y="2173288"/>
          <p14:tracePt t="5851" x="1509713" y="2173288"/>
          <p14:tracePt t="5859" x="1427163" y="2173288"/>
          <p14:tracePt t="6337" x="1543050" y="2173288"/>
          <p14:tracePt t="6344" x="1708150" y="2173288"/>
          <p14:tracePt t="6350" x="1833563" y="2197100"/>
          <p14:tracePt t="6358" x="2039938" y="2263775"/>
          <p14:tracePt t="6365" x="2255838" y="2371725"/>
          <p14:tracePt t="6372" x="2405063" y="2495550"/>
          <p14:tracePt t="6379" x="2487613" y="2579688"/>
          <p14:tracePt t="6386" x="2571750" y="2678113"/>
          <p14:tracePt t="6393" x="2646363" y="2786063"/>
          <p14:tracePt t="6399" x="2711450" y="2886075"/>
          <p14:tracePt t="6407" x="2762250" y="3027363"/>
          <p14:tracePt t="6414" x="2795588" y="3159125"/>
          <p14:tracePt t="6421" x="2819400" y="3267075"/>
          <p14:tracePt t="6442" x="2819400" y="3541713"/>
          <p14:tracePt t="6448" x="2819400" y="3640138"/>
          <p14:tracePt t="6455" x="2795588" y="3740150"/>
          <p14:tracePt t="6463" x="2778125" y="3814763"/>
          <p14:tracePt t="6470" x="2744788" y="3848100"/>
          <p14:tracePt t="6477" x="2728913" y="3897313"/>
          <p14:tracePt t="6484" x="2711450" y="3922713"/>
          <p14:tracePt t="9093" x="2903538" y="3789363"/>
          <p14:tracePt t="9100" x="3201988" y="3606800"/>
          <p14:tracePt t="9108" x="3557588" y="3441700"/>
          <p14:tracePt t="9115" x="3906838" y="3292475"/>
          <p14:tracePt t="9121" x="4246563" y="3184525"/>
          <p14:tracePt t="9129" x="4529138" y="3101975"/>
          <p14:tracePt t="9136" x="4827588" y="3051175"/>
          <p14:tracePt t="9143" x="5092700" y="3027363"/>
          <p14:tracePt t="9149" x="5407025" y="3035300"/>
          <p14:tracePt t="9157" x="5565775" y="3043238"/>
          <p14:tracePt t="9163" x="5748338" y="3109913"/>
          <p14:tracePt t="9170" x="5897563" y="3176588"/>
          <p14:tracePt t="9178" x="6088063" y="3275013"/>
          <p14:tracePt t="9184" x="6196013" y="3367088"/>
          <p14:tracePt t="9192" x="6261100" y="3441700"/>
          <p14:tracePt t="9198" x="6303963" y="3549650"/>
          <p14:tracePt t="9205" x="6353175" y="3632200"/>
          <p14:tracePt t="9212" x="6369050" y="3722688"/>
          <p14:tracePt t="9220" x="6369050" y="3814763"/>
          <p14:tracePt t="9226" x="6369050" y="3938588"/>
          <p14:tracePt t="9233" x="6319838" y="4105275"/>
          <p14:tracePt t="9241" x="6245225" y="4311650"/>
          <p14:tracePt t="9247" x="6129338" y="4552950"/>
          <p14:tracePt t="9254" x="5972175" y="4751388"/>
          <p14:tracePt t="9261" x="5813425" y="4918075"/>
          <p14:tracePt t="9269" x="5607050" y="5091113"/>
          <p14:tracePt t="9276" x="5457825" y="5199063"/>
          <p14:tracePt t="9283" x="5108575" y="5365750"/>
          <p14:tracePt t="9291" x="4818063" y="5464175"/>
          <p14:tracePt t="9296" x="4495800" y="5514975"/>
          <p14:tracePt t="9303" x="4254500" y="5548313"/>
          <p14:tracePt t="9310" x="3798888" y="5564188"/>
          <p14:tracePt t="9318" x="3400425" y="5581650"/>
          <p14:tracePt t="9325" x="3094038" y="5581650"/>
          <p14:tracePt t="9332" x="2828925" y="5556250"/>
          <p14:tracePt t="9339" x="2520950" y="5489575"/>
          <p14:tracePt t="9345" x="2338388" y="5407025"/>
          <p14:tracePt t="9352" x="2197100" y="5314950"/>
          <p14:tracePt t="9361" x="2073275" y="5216525"/>
          <p14:tracePt t="9366" x="1982788" y="5124450"/>
          <p14:tracePt t="9374" x="1924050" y="5049838"/>
          <p14:tracePt t="9381" x="1874838" y="4933950"/>
          <p14:tracePt t="9387" x="1849438" y="4826000"/>
          <p14:tracePt t="9394" x="1849438" y="4718050"/>
          <p14:tracePt t="9402" x="1849438" y="4602163"/>
          <p14:tracePt t="9409" x="1890713" y="4403725"/>
          <p14:tracePt t="9426" x="2032000" y="4087813"/>
          <p14:tracePt t="9430" x="2090738" y="3963988"/>
          <p14:tracePt t="9436" x="2206625" y="3781425"/>
          <p14:tracePt t="9444" x="2322513" y="3632200"/>
          <p14:tracePt t="9450" x="2405063" y="3541713"/>
          <p14:tracePt t="9458" x="2528888" y="3433763"/>
          <p14:tracePt t="9465" x="2695575" y="3316288"/>
          <p14:tracePt t="9472" x="2836863" y="3233738"/>
          <p14:tracePt t="9479" x="2994025" y="3151188"/>
          <p14:tracePt t="9486" x="3209925" y="3060700"/>
          <p14:tracePt t="9493" x="3384550" y="2994025"/>
          <p14:tracePt t="9500" x="3549650" y="2952750"/>
          <p14:tracePt t="9508" x="3706813" y="2927350"/>
          <p14:tracePt t="9514" x="3832225" y="2927350"/>
          <p14:tracePt t="9521" x="3948113" y="2935288"/>
          <p14:tracePt t="9528" x="4030663" y="2952750"/>
          <p14:tracePt t="9535" x="4105275" y="2994025"/>
          <p14:tracePt t="9542" x="4154488" y="3051175"/>
          <p14:tracePt t="9549" x="4213225" y="3109913"/>
          <p14:tracePt t="9557" x="4254500" y="3200400"/>
          <p14:tracePt t="9563" x="4287838" y="3284538"/>
          <p14:tracePt t="10164" x="3914775" y="3300413"/>
          <p14:tracePt t="10174" x="3467100" y="3292475"/>
          <p14:tracePt t="10181" x="3225800" y="3259138"/>
          <p14:tracePt t="10187" x="3019425" y="3251200"/>
          <p14:tracePt t="10194" x="2828925" y="3209925"/>
          <p14:tracePt t="10201" x="2628900" y="3151188"/>
          <p14:tracePt t="10209" x="2405063" y="3109913"/>
          <p14:tracePt t="10216" x="2206625" y="3035300"/>
          <p14:tracePt t="10224" x="2090738" y="2986088"/>
          <p14:tracePt t="10229" x="1973263" y="2919413"/>
          <p14:tracePt t="10236" x="1898650" y="2844800"/>
          <p14:tracePt t="10243" x="1808163" y="2744788"/>
          <p14:tracePt t="10250" x="1749425" y="2644775"/>
          <p14:tracePt t="10258" x="1700213" y="2528888"/>
          <p14:tracePt t="10265" x="1692275" y="2379663"/>
          <p14:tracePt t="10272" x="1692275" y="2255838"/>
          <p14:tracePt t="10279" x="1716088" y="2098675"/>
          <p14:tracePt t="10285" x="1766888" y="1957388"/>
          <p14:tracePt t="10292" x="1849438" y="1841500"/>
          <p14:tracePt t="10299" x="1916113" y="1733550"/>
          <p14:tracePt t="10307" x="2024063" y="1576388"/>
          <p14:tracePt t="10314" x="2139950" y="1450975"/>
          <p14:tracePt t="10321" x="2239963" y="1360488"/>
          <p14:tracePt t="10328" x="2355850" y="1276350"/>
          <p14:tracePt t="10335" x="2528888" y="1185863"/>
          <p14:tracePt t="10342" x="2711450" y="1111250"/>
          <p14:tracePt t="10349" x="2836863" y="1069975"/>
          <p14:tracePt t="10357" x="3035300" y="1028700"/>
          <p14:tracePt t="10363" x="3217863" y="1020763"/>
          <p14:tracePt t="10370" x="3367088" y="1020763"/>
          <p14:tracePt t="10377" x="3541713" y="1044575"/>
          <p14:tracePt t="10383" x="3657600" y="1085850"/>
          <p14:tracePt t="10391" x="3790950" y="1177925"/>
          <p14:tracePt t="10397" x="3881438" y="1244600"/>
          <p14:tracePt t="10405" x="3963988" y="1376363"/>
          <p14:tracePt t="10412" x="4079875" y="1550988"/>
          <p14:tracePt t="10424" x="4179888" y="1716088"/>
          <p14:tracePt t="10426" x="4221163" y="1857375"/>
          <p14:tracePt t="10432" x="4246563" y="1981200"/>
          <p14:tracePt t="10440" x="4262438" y="2139950"/>
          <p14:tracePt t="10446" x="4262438" y="2322513"/>
          <p14:tracePt t="10453" x="4238625" y="2513013"/>
          <p14:tracePt t="10461" x="4179888" y="2736850"/>
          <p14:tracePt t="10468" x="4105275" y="2935288"/>
          <p14:tracePt t="10475" x="4038600" y="3143250"/>
          <p14:tracePt t="10481" x="3956050" y="3300413"/>
          <p14:tracePt t="10491" x="3840163" y="3475038"/>
          <p14:tracePt t="10496" x="3698875" y="3632200"/>
          <p14:tracePt t="10502" x="3608388" y="3706813"/>
          <p14:tracePt t="10510" x="3459163" y="3797300"/>
          <p14:tracePt t="10517" x="3251200" y="3871913"/>
          <p14:tracePt t="10524" x="3076575" y="3938588"/>
          <p14:tracePt t="10531" x="2911475" y="3963988"/>
          <p14:tracePt t="10538" x="2736850" y="3979863"/>
          <p14:tracePt t="10545" x="2538413" y="3979863"/>
          <p14:tracePt t="10552" x="2330450" y="3971925"/>
          <p14:tracePt t="10559" x="2114550" y="3930650"/>
          <p14:tracePt t="10566" x="1941513" y="3871913"/>
          <p14:tracePt t="10574" x="1824038" y="3814763"/>
          <p14:tracePt t="10580" x="1674813" y="3740150"/>
          <p14:tracePt t="10587" x="1558925" y="3673475"/>
          <p14:tracePt t="10594" x="1468438" y="3590925"/>
          <p14:tracePt t="10601" x="1409700" y="3508375"/>
          <p14:tracePt t="10609" x="1393825" y="3390900"/>
          <p14:tracePt t="10615" x="1376363" y="3251200"/>
          <p14:tracePt t="10624" x="1384300" y="3117850"/>
          <p14:tracePt t="10629" x="1417638" y="2986088"/>
          <p14:tracePt t="10636" x="1460500" y="2878138"/>
          <p14:tracePt t="10643" x="1535113" y="2744788"/>
          <p14:tracePt t="10650" x="1651000" y="2570163"/>
          <p14:tracePt t="10657" x="1741488" y="2471738"/>
          <p14:tracePt t="10664" x="1890713" y="2305050"/>
          <p14:tracePt t="10671" x="2032000" y="2214563"/>
          <p14:tracePt t="10678" x="2147888" y="2147888"/>
          <p14:tracePt t="10685" x="2263775" y="2089150"/>
          <p14:tracePt t="10692" x="2487613" y="1998663"/>
          <p14:tracePt t="10699" x="2762250" y="1957388"/>
          <p14:tracePt t="10707" x="2903538" y="1957388"/>
          <p14:tracePt t="10713" x="3117850" y="1973263"/>
          <p14:tracePt t="10720" x="3392488" y="2039938"/>
          <p14:tracePt t="10727" x="3516313" y="2081213"/>
          <p14:tracePt t="10734" x="3624263" y="2155825"/>
          <p14:tracePt t="10742" x="3716338" y="2255838"/>
          <p14:tracePt t="10748" x="3790950" y="2387600"/>
          <p14:tracePt t="10757" x="3856038" y="2570163"/>
          <p14:tracePt t="10762" x="3881438" y="2678113"/>
          <p14:tracePt t="10769" x="3889375" y="2827338"/>
          <p14:tracePt t="10776" x="3889375" y="3001963"/>
          <p14:tracePt t="10783" x="3881438" y="3259138"/>
          <p14:tracePt t="10791" x="3822700" y="3482975"/>
          <p14:tracePt t="10797" x="3781425" y="3648075"/>
          <p14:tracePt t="10804" x="3724275" y="3806825"/>
          <p14:tracePt t="10811" x="3616325" y="4021138"/>
          <p14:tracePt t="10818" x="3459163" y="4221163"/>
          <p14:tracePt t="10825" x="3300413" y="4362450"/>
          <p14:tracePt t="10832" x="3160713" y="4452938"/>
          <p14:tracePt t="10840" x="3009900" y="4519613"/>
          <p14:tracePt t="10846" x="2844800" y="4545013"/>
          <p14:tracePt t="10853" x="2687638" y="4568825"/>
          <p14:tracePt t="10860" x="2554288" y="4576763"/>
          <p14:tracePt t="10867" x="2297113" y="4568825"/>
          <p14:tracePt t="10875" x="2155825" y="4560888"/>
          <p14:tracePt t="10881" x="1982788" y="4519613"/>
          <p14:tracePt t="10888" x="1866900" y="4460875"/>
          <p14:tracePt t="10895" x="1708150" y="4378325"/>
          <p14:tracePt t="10902" x="1633538" y="4311650"/>
          <p14:tracePt t="10909" x="1509713" y="4129088"/>
          <p14:tracePt t="10916" x="1450975" y="3979863"/>
          <p14:tracePt t="10924" x="1427163" y="3848100"/>
          <p14:tracePt t="10930" x="1427163" y="3714750"/>
          <p14:tracePt t="10937" x="1443038" y="3498850"/>
          <p14:tracePt t="10944" x="1501775" y="3275013"/>
          <p14:tracePt t="10951" x="1617663" y="3009900"/>
          <p14:tracePt t="10958" x="1716088" y="2844800"/>
          <p14:tracePt t="10965" x="1857375" y="2644775"/>
          <p14:tracePt t="10973" x="1965325" y="2471738"/>
          <p14:tracePt t="10979" x="2139950" y="2289175"/>
          <p14:tracePt t="10986" x="2281238" y="2181225"/>
          <p14:tracePt t="10993" x="2463800" y="2098675"/>
          <p14:tracePt t="11000" x="2579688" y="2039938"/>
          <p14:tracePt t="11007" x="2803525" y="1998663"/>
          <p14:tracePt t="11014" x="3009900" y="1973263"/>
          <p14:tracePt t="11021" x="3135313" y="1973263"/>
          <p14:tracePt t="11028" x="3276600" y="1973263"/>
          <p14:tracePt t="11035" x="3416300" y="2006600"/>
          <p14:tracePt t="11042" x="3524250" y="2039938"/>
          <p14:tracePt t="11049" x="3608388" y="2106613"/>
          <p14:tracePt t="11057" x="3673475" y="2189163"/>
          <p14:tracePt t="11063" x="3706813" y="2312988"/>
          <p14:tracePt t="11070" x="3716338" y="2438400"/>
          <p14:tracePt t="11077" x="3716338" y="2587625"/>
          <p14:tracePt t="11084" x="3698875" y="2744788"/>
          <p14:tracePt t="11092" x="3657600" y="2960688"/>
          <p14:tracePt t="11098" x="3590925" y="3217863"/>
          <p14:tracePt t="11107" x="3516313" y="3441700"/>
          <p14:tracePt t="11112" x="3408363" y="3590925"/>
          <p14:tracePt t="11119" x="3267075" y="3748088"/>
          <p14:tracePt t="11126" x="3101975" y="3840163"/>
          <p14:tracePt t="11133" x="2960688" y="3946525"/>
          <p14:tracePt t="11141" x="2828925" y="4021138"/>
          <p14:tracePt t="11147" x="2646363" y="4087813"/>
          <p14:tracePt t="11154" x="2430463" y="4129088"/>
          <p14:tracePt t="11161" x="2247900" y="4146550"/>
          <p14:tracePt t="11168" x="2114550" y="4146550"/>
          <p14:tracePt t="11176" x="1998663" y="4097338"/>
          <p14:tracePt t="11182" x="1882775" y="4013200"/>
          <p14:tracePt t="11191" x="1774825" y="3938588"/>
          <p14:tracePt t="11196" x="1725613" y="3848100"/>
          <p14:tracePt t="11203" x="1666875" y="3756025"/>
          <p14:tracePt t="11210" x="1641475" y="3632200"/>
          <p14:tracePt t="11217" x="1641475" y="3508375"/>
          <p14:tracePt t="11224" x="1666875" y="3367088"/>
          <p14:tracePt t="11231" x="1733550" y="3200400"/>
          <p14:tracePt t="11240" x="1790700" y="3101975"/>
          <p14:tracePt t="11246" x="1882775" y="3009900"/>
          <p14:tracePt t="11252" x="1973263" y="2919413"/>
          <p14:tracePt t="11259" x="2090738" y="2819400"/>
          <p14:tracePt t="11266" x="2263775" y="2686050"/>
          <p14:tracePt t="11274" x="2405063" y="2620963"/>
          <p14:tracePt t="11281" x="2546350" y="2570163"/>
          <p14:tracePt t="11287" x="2828925" y="2487613"/>
          <p14:tracePt t="11294" x="2968625" y="2462213"/>
          <p14:tracePt t="11301" x="3094038" y="2446338"/>
          <p14:tracePt t="11309" x="3217863" y="2446338"/>
          <p14:tracePt t="11315" x="3375025" y="2462213"/>
          <p14:tracePt t="11323" x="3482975" y="2487613"/>
          <p14:tracePt t="11329" x="3557588" y="2528888"/>
          <p14:tracePt t="11337" x="3624263" y="2587625"/>
          <p14:tracePt t="11344" x="3665538" y="2636838"/>
          <p14:tracePt t="11350" x="3706813" y="2695575"/>
          <p14:tracePt t="11358" x="3732213" y="2778125"/>
          <p14:tracePt t="11365" x="3757613" y="2852738"/>
          <p14:tracePt t="11373" x="3757613" y="2952750"/>
          <p14:tracePt t="11378" x="3748088" y="3068638"/>
          <p14:tracePt t="11386" x="3706813" y="3284538"/>
          <p14:tracePt t="11393" x="3616325" y="3467100"/>
          <p14:tracePt t="11399" x="3549650" y="3606800"/>
          <p14:tracePt t="11408" x="3441700" y="3706813"/>
          <p14:tracePt t="11413" x="3284538" y="3830638"/>
          <p14:tracePt t="11420" x="3052763" y="3989388"/>
          <p14:tracePt t="11428" x="2860675" y="4097338"/>
          <p14:tracePt t="11440" x="2679700" y="4179888"/>
          <p14:tracePt t="11442" x="2454275" y="4237038"/>
          <p14:tracePt t="11449" x="2273300" y="4262438"/>
          <p14:tracePt t="11456" x="2065338" y="4278313"/>
          <p14:tracePt t="11462" x="1898650" y="4246563"/>
          <p14:tracePt t="11469" x="1782763" y="4203700"/>
          <p14:tracePt t="11476" x="1684338" y="4146550"/>
          <p14:tracePt t="11483" x="1543050" y="4046538"/>
          <p14:tracePt t="11491" x="1450975" y="3938588"/>
          <p14:tracePt t="11498" x="1393825" y="3856038"/>
          <p14:tracePt t="11506" x="1360488" y="3748088"/>
          <p14:tracePt t="11511" x="1352550" y="3657600"/>
          <p14:tracePt t="11519" x="1352550" y="3541713"/>
          <p14:tracePt t="11526" x="1376363" y="3416300"/>
          <p14:tracePt t="11532" x="1443038" y="3251200"/>
          <p14:tracePt t="11540" x="1501775" y="3135313"/>
          <p14:tracePt t="14291" x="1708150" y="3051175"/>
          <p14:tracePt t="14298" x="2065338" y="2960688"/>
          <p14:tracePt t="14306" x="2338388" y="2911475"/>
          <p14:tracePt t="14312" x="2654300" y="2894013"/>
          <p14:tracePt t="14320" x="3027363" y="2878138"/>
          <p14:tracePt t="14326" x="3351213" y="2901950"/>
          <p14:tracePt t="14333" x="3641725" y="2935288"/>
          <p14:tracePt t="14340" x="3940175" y="2986088"/>
          <p14:tracePt t="14347" x="4197350" y="3068638"/>
          <p14:tracePt t="14355" x="4454525" y="3125788"/>
          <p14:tracePt t="14361" x="4678363" y="3209925"/>
          <p14:tracePt t="14368" x="4860925" y="3275013"/>
          <p14:tracePt t="14376" x="5010150" y="3341688"/>
          <p14:tracePt t="14383" x="5141913" y="3400425"/>
          <p14:tracePt t="14390" x="5257800" y="3457575"/>
          <p14:tracePt t="14396" x="5341938" y="3508375"/>
          <p14:tracePt t="14404" x="5407025" y="3565525"/>
          <p14:tracePt t="14410" x="5448300" y="3598863"/>
          <p14:tracePt t="14417" x="5473700" y="3648075"/>
          <p14:tracePt t="14439" x="5514975" y="3797300"/>
          <p14:tracePt t="14445" x="5514975" y="3822700"/>
          <p14:tracePt t="14452" x="5514975" y="3856038"/>
          <p14:tracePt t="14459" x="5514975" y="3871913"/>
          <p14:tracePt t="14466" x="5514975" y="3897313"/>
          <p14:tracePt t="14474" x="5499100" y="3914775"/>
          <p14:tracePt t="14480" x="5499100" y="3922713"/>
          <p14:tracePt t="14490" x="5481638" y="3930650"/>
          <p14:tracePt t="15109" x="5565775" y="3822700"/>
          <p14:tracePt t="15115" x="5813425" y="3549650"/>
          <p14:tracePt t="15123" x="6046788" y="3259138"/>
          <p14:tracePt t="15130" x="6211888" y="3101975"/>
          <p14:tracePt t="15136" x="6345238" y="2968625"/>
          <p14:tracePt t="15143" x="6527800" y="2778125"/>
          <p14:tracePt t="15150" x="6775450" y="2536825"/>
          <p14:tracePt t="15157" x="7050088" y="2263775"/>
          <p14:tracePt t="15164" x="7315200" y="2014538"/>
          <p14:tracePt t="15172" x="7662863" y="1725613"/>
          <p14:tracePt t="15178" x="7920038" y="1517650"/>
          <p14:tracePt t="15185" x="8343900" y="1211263"/>
          <p14:tracePt t="15192" x="8683625" y="987425"/>
          <p14:tracePt t="15199" x="9031288" y="846138"/>
          <p14:tracePt t="15206" x="9355138" y="720725"/>
          <p14:tracePt t="15213" x="9686925" y="630238"/>
          <p14:tracePt t="15222" x="10044113" y="581025"/>
          <p14:tracePt t="15227" x="10350500" y="581025"/>
          <p14:tracePt t="15234" x="10641013" y="588963"/>
          <p14:tracePt t="15241" x="10923588" y="671513"/>
          <p14:tracePt t="15248" x="11214100" y="787400"/>
          <p14:tracePt t="15255" x="11461750" y="936625"/>
          <p14:tracePt t="15262" x="11644313" y="1111250"/>
          <p14:tracePt t="15269" x="11818938" y="1293813"/>
          <p14:tracePt t="15276" x="11942763" y="1443038"/>
          <p14:tracePt t="15283" x="12009438" y="1558925"/>
          <p14:tracePt t="15290" x="12058650" y="1741488"/>
          <p14:tracePt t="15297" x="12091988" y="1924050"/>
          <p14:tracePt t="15305" x="12091988" y="2073275"/>
          <p14:tracePt t="15311" x="12076113" y="2206625"/>
          <p14:tracePt t="15318" x="12017375" y="2446338"/>
          <p14:tracePt t="15325" x="11918950" y="2703513"/>
          <p14:tracePt t="15332" x="11826875" y="2943225"/>
          <p14:tracePt t="15340" x="11703050" y="3135313"/>
          <p14:tracePt t="15346" x="11569700" y="3308350"/>
          <p14:tracePt t="15355" x="11412538" y="3475038"/>
          <p14:tracePt t="15360" x="11255375" y="3616325"/>
          <p14:tracePt t="15367" x="11055350" y="3748088"/>
          <p14:tracePt t="15374" x="10815638" y="3863975"/>
          <p14:tracePt t="15381" x="10666413" y="3930650"/>
          <p14:tracePt t="15388" x="10417175" y="3989388"/>
          <p14:tracePt t="15395" x="10193338" y="4038600"/>
          <p14:tracePt t="15402" x="10036175" y="4054475"/>
          <p14:tracePt t="15421" x="9737725" y="4054475"/>
          <p14:tracePt t="15424" x="9563100" y="4046538"/>
          <p14:tracePt t="15431" x="9405938" y="4021138"/>
          <p14:tracePt t="15439" x="9272588" y="3971925"/>
          <p14:tracePt t="15444" x="9148763" y="3914775"/>
          <p14:tracePt t="15451" x="9031288" y="3848100"/>
          <p14:tracePt t="15458" x="8940800" y="3756025"/>
          <p14:tracePt t="15465" x="8874125" y="3673475"/>
          <p14:tracePt t="15473" x="8750300" y="3582988"/>
          <p14:tracePt t="15480" x="8683625" y="3490913"/>
          <p14:tracePt t="15488" x="8642350" y="3390900"/>
          <p14:tracePt t="15493" x="8593138" y="3259138"/>
          <p14:tracePt t="15500" x="8583613" y="3109913"/>
          <p14:tracePt t="15508" x="8583613" y="2976563"/>
          <p14:tracePt t="15514" x="8583613" y="2860675"/>
          <p14:tracePt t="15522" x="8650288" y="2695575"/>
          <p14:tracePt t="15530" x="8716963" y="2546350"/>
          <p14:tracePt t="15536" x="8791575" y="2405063"/>
          <p14:tracePt t="15543" x="8891588" y="2263775"/>
          <p14:tracePt t="15549" x="9007475" y="2130425"/>
          <p14:tracePt t="15557" x="9115425" y="2039938"/>
          <p14:tracePt t="15563" x="9213850" y="1981200"/>
          <p14:tracePt t="15572" x="9363075" y="1906588"/>
          <p14:tracePt t="15578" x="9488488" y="1874838"/>
          <p14:tracePt t="15585" x="9671050" y="1841500"/>
          <p14:tracePt t="15591" x="9794875" y="1824038"/>
          <p14:tracePt t="15598" x="9936163" y="1831975"/>
          <p14:tracePt t="15606" x="10036175" y="1841500"/>
          <p14:tracePt t="15612" x="10193338" y="1874838"/>
          <p14:tracePt t="15621" x="10309225" y="1924050"/>
          <p14:tracePt t="15626" x="10391775" y="1965325"/>
          <p14:tracePt t="15634" x="10450513" y="2032000"/>
          <p14:tracePt t="15641" x="10499725" y="2089150"/>
          <p14:tracePt t="15647" x="10533063" y="2206625"/>
          <p14:tracePt t="15655" x="10558463" y="2305050"/>
          <p14:tracePt t="15661" x="10566400" y="2413000"/>
          <p14:tracePt t="15669" x="10566400" y="2546350"/>
          <p14:tracePt t="15676" x="10541000" y="2678113"/>
          <p14:tracePt t="15683" x="10507663" y="2794000"/>
          <p14:tracePt t="15690" x="10458450" y="2919413"/>
          <p14:tracePt t="15696" x="10342563" y="3135313"/>
          <p14:tracePt t="15705" x="10160000" y="3325813"/>
          <p14:tracePt t="15711" x="10010775" y="3433763"/>
          <p14:tracePt t="15718" x="9794875" y="3557588"/>
          <p14:tracePt t="15725" x="9496425" y="3673475"/>
          <p14:tracePt t="15732" x="9205913" y="3797300"/>
          <p14:tracePt t="15739" x="8924925" y="3881438"/>
          <p14:tracePt t="15745" x="8642350" y="3963988"/>
          <p14:tracePt t="15753" x="8426450" y="4005263"/>
          <p14:tracePt t="15760" x="8210550" y="4030663"/>
          <p14:tracePt t="15766" x="8061325" y="4046538"/>
          <p14:tracePt t="15774" x="7920038" y="4038600"/>
          <p14:tracePt t="15781" x="7854950" y="4030663"/>
          <p14:tracePt t="15788" x="7770813" y="3989388"/>
          <p14:tracePt t="15794" x="7721600" y="3938588"/>
          <p14:tracePt t="15802" x="7705725" y="3863975"/>
          <p14:tracePt t="15809" x="7696200" y="3806825"/>
          <p14:tracePt t="15816" x="7696200" y="3681413"/>
          <p14:tracePt t="15823" x="7705725" y="3541713"/>
          <p14:tracePt t="15830" x="7754938" y="3416300"/>
          <p14:tracePt t="15838" x="7812088" y="3267075"/>
          <p14:tracePt t="15844" x="7904163" y="3125788"/>
          <p14:tracePt t="15850" x="8027988" y="2976563"/>
          <p14:tracePt t="15858" x="8177213" y="2852738"/>
          <p14:tracePt t="15865" x="8326438" y="2752725"/>
          <p14:tracePt t="15872" x="8475663" y="2644775"/>
          <p14:tracePt t="15879" x="8575675" y="2587625"/>
          <p14:tracePt t="15886" x="8742363" y="2520950"/>
          <p14:tracePt t="15893" x="8891588" y="2471738"/>
          <p14:tracePt t="15900" x="9090025" y="2462213"/>
          <p14:tracePt t="15907" x="9264650" y="2462213"/>
          <p14:tracePt t="16214" x="9620250" y="2405063"/>
          <p14:tracePt t="16221" x="10002838" y="2355850"/>
          <p14:tracePt t="16228" x="10317163" y="2338388"/>
          <p14:tracePt t="16235" x="10599738" y="2338388"/>
          <p14:tracePt t="16242" x="10882313" y="2338388"/>
          <p14:tracePt t="16249" x="11147425" y="2355850"/>
          <p14:tracePt t="16256" x="11387138" y="2387600"/>
          <p14:tracePt t="16263" x="11595100" y="2413000"/>
          <p14:tracePt t="16271" x="11777663" y="2430463"/>
          <p14:tracePt t="16277" x="11893550" y="2479675"/>
          <p14:tracePt t="16284" x="12050713" y="2528888"/>
          <p14:tracePt t="16291" x="12166600" y="2587625"/>
          <p14:tracePt t="16361" x="11901488" y="3233738"/>
          <p14:tracePt t="16368" x="11610975" y="3349625"/>
          <p14:tracePt t="16375" x="11237913" y="3482975"/>
          <p14:tracePt t="16382" x="10882313" y="3557588"/>
          <p14:tracePt t="16389" x="10466388" y="3648075"/>
          <p14:tracePt t="16396" x="10052050" y="3722688"/>
          <p14:tracePt t="16405" x="9637713" y="3797300"/>
          <p14:tracePt t="16410" x="9205913" y="3856038"/>
          <p14:tracePt t="16417" x="8858250" y="3889375"/>
          <p14:tracePt t="16424" x="8451850" y="3946525"/>
          <p14:tracePt t="16437" x="8161338" y="3963988"/>
          <p14:tracePt t="16440" x="7986713" y="3963988"/>
          <p14:tracePt t="16445" x="7837488" y="3956050"/>
          <p14:tracePt t="16452" x="7713663" y="3922713"/>
          <p14:tracePt t="16459" x="7639050" y="3889375"/>
          <p14:tracePt t="16466" x="7580313" y="3830638"/>
          <p14:tracePt t="16473" x="7572375" y="3756025"/>
          <p14:tracePt t="16480" x="7572375" y="3690938"/>
          <p14:tracePt t="16488" x="7597775" y="3565525"/>
          <p14:tracePt t="16494" x="7680325" y="3457575"/>
          <p14:tracePt t="16501" x="7788275" y="3333750"/>
          <p14:tracePt t="16508" x="7912100" y="3233738"/>
          <p14:tracePt t="16515" x="8120063" y="3084513"/>
          <p14:tracePt t="16523" x="8343900" y="2935288"/>
          <p14:tracePt t="16529" x="8583613" y="2803525"/>
          <p14:tracePt t="16538" x="8850313" y="2711450"/>
          <p14:tracePt t="16544" x="9123363" y="2644775"/>
          <p14:tracePt t="16551" x="9372600" y="2595563"/>
          <p14:tracePt t="16558" x="9596438" y="2595563"/>
          <p14:tracePt t="16564" x="9828213" y="2595563"/>
          <p14:tracePt t="16571" x="9985375" y="2611438"/>
          <p14:tracePt t="16578" x="10126663" y="2636838"/>
          <p14:tracePt t="16585" x="10209213" y="2670175"/>
          <p14:tracePt t="16592" x="10325100" y="2736850"/>
          <p14:tracePt t="16599" x="10391775" y="2778125"/>
          <p14:tracePt t="16607" x="10425113" y="2827338"/>
          <p14:tracePt t="16613" x="10450513" y="2886075"/>
          <p14:tracePt t="16621" x="10450513" y="2960688"/>
          <p14:tracePt t="16627" x="10433050" y="3043238"/>
          <p14:tracePt t="16634" x="10375900" y="3135313"/>
          <p14:tracePt t="16642" x="10275888" y="3217863"/>
          <p14:tracePt t="16648" x="10160000" y="3292475"/>
          <p14:tracePt t="16656" x="10018713" y="3400425"/>
          <p14:tracePt t="16662" x="9794875" y="3475038"/>
          <p14:tracePt t="16671" x="9512300" y="3541713"/>
          <p14:tracePt t="16676" x="9223375" y="3573463"/>
          <p14:tracePt t="16683" x="8966200" y="3573463"/>
          <p14:tracePt t="16691" x="8593138" y="3541713"/>
          <p14:tracePt t="16697" x="8318500" y="3498850"/>
          <p14:tracePt t="16705" x="8112125" y="3424238"/>
          <p14:tracePt t="16711" x="7920038" y="3316288"/>
          <p14:tracePt t="16719" x="7754938" y="3209925"/>
          <p14:tracePt t="16725" x="7580313" y="3027363"/>
          <p14:tracePt t="16732" x="7497763" y="2886075"/>
          <p14:tracePt t="16740" x="7439025" y="2686050"/>
          <p14:tracePt t="16746" x="7405688" y="2446338"/>
          <p14:tracePt t="16754" x="7405688" y="2305050"/>
          <p14:tracePt t="16760" x="7439025" y="2130425"/>
          <p14:tracePt t="16767" x="7546975" y="1890713"/>
          <p14:tracePt t="16774" x="7662863" y="1651000"/>
          <p14:tracePt t="16781" x="7770813" y="1476375"/>
          <p14:tracePt t="16956" x="7770813" y="1566863"/>
          <p14:tracePt t="16963" x="7788275" y="1625600"/>
          <p14:tracePt t="16970" x="7788275" y="1651000"/>
          <p14:tracePt t="16983" x="7788275" y="1666875"/>
          <p14:tracePt t="16997" x="7770813" y="1666875"/>
          <p14:tracePt t="17005" x="7747000" y="1651000"/>
          <p14:tracePt t="17011" x="7688263" y="1584325"/>
          <p14:tracePt t="17019" x="7564438" y="1443038"/>
          <p14:tracePt t="17026" x="7373938" y="1252538"/>
          <p14:tracePt t="17033" x="7181850" y="1062038"/>
          <p14:tracePt t="17040" x="6991350" y="846138"/>
          <p14:tracePt t="17046" x="6842125" y="671513"/>
          <p14:tracePt t="17055" x="6734175" y="522288"/>
          <p14:tracePt t="17061" x="6602413" y="347663"/>
          <p14:tracePt t="17068" x="6469063" y="174625"/>
          <p14:tracePt t="17075" x="6378575" y="66675"/>
        </p14:tracePtLst>
      </p14:laserTraceLst>
    </p:ext>
  </p:extLs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4" name="Group 23">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25" name="Rectangle 24">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Isosceles Triangle 25">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8" name="Group 27">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9" name="Isosceles Triangle 28">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Čuvar mesta za broj slajda 12">
            <a:extLst>
              <a:ext uri="{FF2B5EF4-FFF2-40B4-BE49-F238E27FC236}">
                <a16:creationId xmlns:a16="http://schemas.microsoft.com/office/drawing/2014/main" id="{15DA5217-9514-81D9-7BAF-AFE0D7A8B1CC}"/>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B5CEABB6-07DC-46E8-9B57-56EC44A396E5}" type="slidenum">
              <a:rPr lang="en-US" sz="1200" smtClean="0">
                <a:solidFill>
                  <a:schemeClr val="tx1">
                    <a:tint val="75000"/>
                  </a:schemeClr>
                </a:solidFill>
              </a:rPr>
              <a:pPr>
                <a:spcAft>
                  <a:spcPts val="600"/>
                </a:spcAft>
              </a:pPr>
              <a:t>15</a:t>
            </a:fld>
            <a:endParaRPr lang="en-US" sz="1200">
              <a:solidFill>
                <a:schemeClr val="tx1">
                  <a:tint val="75000"/>
                </a:schemeClr>
              </a:solidFill>
            </a:endParaRPr>
          </a:p>
        </p:txBody>
      </p:sp>
      <p:pic>
        <p:nvPicPr>
          <p:cNvPr id="35" name="Grafika 34" descr="DNA with solid fill">
            <a:extLst>
              <a:ext uri="{FF2B5EF4-FFF2-40B4-BE49-F238E27FC236}">
                <a16:creationId xmlns:a16="http://schemas.microsoft.com/office/drawing/2014/main" id="{F9DFF11F-F3A4-8873-6583-DF6A45482F9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62218" y="-81812"/>
            <a:ext cx="1643608" cy="1726591"/>
          </a:xfrm>
          <a:prstGeom prst="rect">
            <a:avLst/>
          </a:prstGeom>
        </p:spPr>
      </p:pic>
      <p:pic>
        <p:nvPicPr>
          <p:cNvPr id="37" name="Grafika 36" descr="DNA with solid fill">
            <a:extLst>
              <a:ext uri="{FF2B5EF4-FFF2-40B4-BE49-F238E27FC236}">
                <a16:creationId xmlns:a16="http://schemas.microsoft.com/office/drawing/2014/main" id="{07774BEE-DD51-E66A-86EF-B27318EA757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894927" y="5220929"/>
            <a:ext cx="1782131" cy="1749769"/>
          </a:xfrm>
          <a:prstGeom prst="rect">
            <a:avLst/>
          </a:prstGeom>
        </p:spPr>
      </p:pic>
      <p:pic>
        <p:nvPicPr>
          <p:cNvPr id="3" name="Slika 2">
            <a:extLst>
              <a:ext uri="{FF2B5EF4-FFF2-40B4-BE49-F238E27FC236}">
                <a16:creationId xmlns:a16="http://schemas.microsoft.com/office/drawing/2014/main" id="{7872A099-A818-45D4-708B-111D0A847E59}"/>
              </a:ext>
            </a:extLst>
          </p:cNvPr>
          <p:cNvPicPr>
            <a:picLocks noChangeAspect="1"/>
          </p:cNvPicPr>
          <p:nvPr/>
        </p:nvPicPr>
        <p:blipFill>
          <a:blip r:embed="rId8"/>
          <a:srcRect l="403" r="403"/>
          <a:stretch/>
        </p:blipFill>
        <p:spPr>
          <a:xfrm>
            <a:off x="1372221" y="1523813"/>
            <a:ext cx="9107513" cy="4572000"/>
          </a:xfrm>
          <a:prstGeom prst="rect">
            <a:avLst/>
          </a:prstGeom>
        </p:spPr>
      </p:pic>
      <mc:AlternateContent xmlns:mc="http://schemas.openxmlformats.org/markup-compatibility/2006" xmlns:a14="http://schemas.microsoft.com/office/drawing/2010/main">
        <mc:Choice Requires="a14">
          <p:sp>
            <p:nvSpPr>
              <p:cNvPr id="31" name="Okvir za tekst 30">
                <a:extLst>
                  <a:ext uri="{FF2B5EF4-FFF2-40B4-BE49-F238E27FC236}">
                    <a16:creationId xmlns:a16="http://schemas.microsoft.com/office/drawing/2014/main" id="{2ACBCA0F-DBCF-1365-F19D-B20FCA617233}"/>
                  </a:ext>
                </a:extLst>
              </p:cNvPr>
              <p:cNvSpPr txBox="1"/>
              <p:nvPr/>
            </p:nvSpPr>
            <p:spPr>
              <a:xfrm>
                <a:off x="1880319" y="674915"/>
                <a:ext cx="1767449" cy="524374"/>
              </a:xfrm>
              <a:prstGeom prst="rect">
                <a:avLst/>
              </a:prstGeom>
              <a:noFill/>
            </p:spPr>
            <p:txBody>
              <a:bodyPr wrap="square" lIns="0" tIns="0" rIns="0" bIns="0" rtlCol="0">
                <a:spAutoFit/>
              </a:bodyPr>
              <a:lstStyle/>
              <a:p>
                <a:r>
                  <a:rPr lang="pt-BR" sz="2400" dirty="0"/>
                  <a:t>Fs</a:t>
                </a:r>
                <a14:m>
                  <m:oMath xmlns:m="http://schemas.openxmlformats.org/officeDocument/2006/math">
                    <m:r>
                      <a:rPr lang="pt-BR" sz="2400" i="1" smtClean="0">
                        <a:latin typeface="Cambria Math" panose="02040503050406030204" pitchFamily="18" charset="0"/>
                      </a:rPr>
                      <m:t>=</m:t>
                    </m:r>
                    <m:r>
                      <a:rPr lang="en-US" sz="2400" b="0" i="1" smtClean="0">
                        <a:latin typeface="Cambria Math" panose="02040503050406030204" pitchFamily="18" charset="0"/>
                      </a:rPr>
                      <m:t>2</m:t>
                    </m:r>
                    <m:f>
                      <m:fPr>
                        <m:ctrlPr>
                          <a:rPr lang="pt-BR" sz="2400" i="1" smtClean="0">
                            <a:latin typeface="Cambria Math" panose="02040503050406030204" pitchFamily="18" charset="0"/>
                          </a:rPr>
                        </m:ctrlPr>
                      </m:fPr>
                      <m:num>
                        <m:r>
                          <a:rPr lang="en-US" sz="2400" b="0" i="1" smtClean="0">
                            <a:latin typeface="Cambria Math" panose="02040503050406030204" pitchFamily="18" charset="0"/>
                          </a:rPr>
                          <m:t>𝑃</m:t>
                        </m:r>
                        <m:r>
                          <a:rPr lang="en-US" sz="2400" b="0" i="1" smtClean="0">
                            <a:latin typeface="Cambria Math" panose="02040503050406030204" pitchFamily="18" charset="0"/>
                          </a:rPr>
                          <m:t>∗</m:t>
                        </m:r>
                        <m:r>
                          <a:rPr lang="en-US" sz="2400" b="0" i="1" smtClean="0">
                            <a:latin typeface="Cambria Math" panose="02040503050406030204" pitchFamily="18" charset="0"/>
                          </a:rPr>
                          <m:t>𝑅</m:t>
                        </m:r>
                      </m:num>
                      <m:den>
                        <m:r>
                          <a:rPr lang="en-US" sz="2400" b="0" i="1" smtClean="0">
                            <a:latin typeface="Cambria Math" panose="02040503050406030204" pitchFamily="18" charset="0"/>
                          </a:rPr>
                          <m:t>𝑃</m:t>
                        </m:r>
                        <m:r>
                          <a:rPr lang="en-US" sz="2400" b="0" i="1" smtClean="0">
                            <a:latin typeface="Cambria Math" panose="02040503050406030204" pitchFamily="18" charset="0"/>
                          </a:rPr>
                          <m:t> +</m:t>
                        </m:r>
                        <m:r>
                          <a:rPr lang="en-US" sz="2400" b="0" i="1" smtClean="0">
                            <a:latin typeface="Cambria Math" panose="02040503050406030204" pitchFamily="18" charset="0"/>
                          </a:rPr>
                          <m:t>𝑅</m:t>
                        </m:r>
                      </m:den>
                    </m:f>
                  </m:oMath>
                </a14:m>
                <a:endParaRPr lang="sr-Latn-RS" sz="2400" dirty="0"/>
              </a:p>
            </p:txBody>
          </p:sp>
        </mc:Choice>
        <mc:Fallback xmlns="">
          <p:sp>
            <p:nvSpPr>
              <p:cNvPr id="31" name="Okvir za tekst 30">
                <a:extLst>
                  <a:ext uri="{FF2B5EF4-FFF2-40B4-BE49-F238E27FC236}">
                    <a16:creationId xmlns:a16="http://schemas.microsoft.com/office/drawing/2014/main" id="{2ACBCA0F-DBCF-1365-F19D-B20FCA617233}"/>
                  </a:ext>
                </a:extLst>
              </p:cNvPr>
              <p:cNvSpPr txBox="1">
                <a:spLocks noRot="1" noChangeAspect="1" noMove="1" noResize="1" noEditPoints="1" noAdjustHandles="1" noChangeArrowheads="1" noChangeShapeType="1" noTextEdit="1"/>
              </p:cNvSpPr>
              <p:nvPr/>
            </p:nvSpPr>
            <p:spPr>
              <a:xfrm>
                <a:off x="1880319" y="674915"/>
                <a:ext cx="1767449" cy="524374"/>
              </a:xfrm>
              <a:prstGeom prst="rect">
                <a:avLst/>
              </a:prstGeom>
              <a:blipFill>
                <a:blip r:embed="rId9"/>
                <a:stretch>
                  <a:fillRect l="-10345" t="-3488" b="-19767"/>
                </a:stretch>
              </a:blipFill>
            </p:spPr>
            <p:txBody>
              <a:bodyPr/>
              <a:lstStyle/>
              <a:p>
                <a:r>
                  <a:rPr lang="sr-Latn-RS">
                    <a:noFill/>
                  </a:rPr>
                  <a:t> </a:t>
                </a:r>
              </a:p>
            </p:txBody>
          </p:sp>
        </mc:Fallback>
      </mc:AlternateContent>
      <p:pic>
        <p:nvPicPr>
          <p:cNvPr id="5" name="Audio 4">
            <a:hlinkClick r:id="" action="ppaction://media"/>
            <a:extLst>
              <a:ext uri="{FF2B5EF4-FFF2-40B4-BE49-F238E27FC236}">
                <a16:creationId xmlns:a16="http://schemas.microsoft.com/office/drawing/2014/main" id="{D3797583-08D5-0295-A32C-7DD165231E6F}"/>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832413735"/>
      </p:ext>
    </p:extLst>
  </p:cSld>
  <p:clrMapOvr>
    <a:masterClrMapping/>
  </p:clrMapOvr>
  <mc:AlternateContent xmlns:mc="http://schemas.openxmlformats.org/markup-compatibility/2006">
    <mc:Choice xmlns:p14="http://schemas.microsoft.com/office/powerpoint/2010/main" Requires="p14">
      <p:transition spd="slow" p14:dur="2000" advTm="9321"/>
    </mc:Choice>
    <mc:Fallback>
      <p:transition spd="slow" advTm="932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extLst>
    <p:ext uri="{3A86A75C-4F4B-4683-9AE1-C65F6400EC91}">
      <p14:laserTraceLst xmlns:p14="http://schemas.microsoft.com/office/powerpoint/2010/main">
        <p14:tracePtLst>
          <p14:tracePt t="1342" x="6386513" y="298450"/>
          <p14:tracePt t="1348" x="6111875" y="563563"/>
          <p14:tracePt t="1355" x="5797550" y="854075"/>
          <p14:tracePt t="1363" x="5507038" y="1085850"/>
          <p14:tracePt t="1369" x="5108575" y="1384300"/>
          <p14:tracePt t="1377" x="4851400" y="1576388"/>
          <p14:tracePt t="1383" x="4503738" y="1841500"/>
          <p14:tracePt t="1391" x="4171950" y="2047875"/>
          <p14:tracePt t="1397" x="3757613" y="2263775"/>
          <p14:tracePt t="1404" x="3441700" y="2379663"/>
          <p14:tracePt t="1412" x="3143250" y="2520950"/>
          <p14:tracePt t="1418" x="2860675" y="2628900"/>
          <p14:tracePt t="1426" x="2546350" y="2728913"/>
          <p14:tracePt t="1432" x="2338388" y="2819400"/>
          <p14:tracePt t="1440" x="2139950" y="2878138"/>
          <p14:tracePt t="1446" x="1998663" y="2911475"/>
          <p14:tracePt t="1453" x="1882775" y="2935288"/>
          <p14:tracePt t="1461" x="1800225" y="2935288"/>
          <p14:tracePt t="1467" x="1741488" y="2935288"/>
          <p14:tracePt t="1474" x="1708150" y="2911475"/>
          <p14:tracePt t="1482" x="1684338" y="2901950"/>
          <p14:tracePt t="1488" x="1666875" y="2878138"/>
          <p14:tracePt t="1495" x="1651000" y="2852738"/>
          <p14:tracePt t="1503" x="1641475" y="2819400"/>
          <p14:tracePt t="1510" x="1641475" y="2778125"/>
          <p14:tracePt t="1516" x="1651000" y="2719388"/>
          <p14:tracePt t="1523" x="1666875" y="2644775"/>
          <p14:tracePt t="1530" x="1716088" y="2528888"/>
          <p14:tracePt t="1537" x="1790700" y="2379663"/>
          <p14:tracePt t="1545" x="1874838" y="2263775"/>
          <p14:tracePt t="1551" x="1973263" y="2173288"/>
          <p14:tracePt t="1559" x="2098675" y="2081213"/>
          <p14:tracePt t="1566" x="2214563" y="1998663"/>
          <p14:tracePt t="1572" x="2355850" y="1931988"/>
          <p14:tracePt t="1579" x="2505075" y="1882775"/>
          <p14:tracePt t="1587" x="2703513" y="1831975"/>
          <p14:tracePt t="1595" x="2860675" y="1808163"/>
          <p14:tracePt t="1600" x="3151188" y="1790700"/>
          <p14:tracePt t="1609" x="3375025" y="1790700"/>
          <p14:tracePt t="1614" x="3575050" y="1790700"/>
          <p14:tracePt t="1627" x="3765550" y="1824038"/>
          <p14:tracePt t="1629" x="4005263" y="1849438"/>
          <p14:tracePt t="1636" x="4238625" y="1931988"/>
          <p14:tracePt t="1643" x="4445000" y="2014538"/>
          <p14:tracePt t="1650" x="4635500" y="2106613"/>
          <p14:tracePt t="1657" x="4835525" y="2238375"/>
          <p14:tracePt t="1664" x="4951413" y="2338388"/>
          <p14:tracePt t="1670" x="5041900" y="2420938"/>
          <p14:tracePt t="1678" x="5126038" y="2495550"/>
          <p14:tracePt t="1685" x="5200650" y="2587625"/>
          <p14:tracePt t="1693" x="5257800" y="2678113"/>
          <p14:tracePt t="1699" x="5291138" y="2752725"/>
          <p14:tracePt t="1706" x="5324475" y="2927350"/>
          <p14:tracePt t="1713" x="5341938" y="3027363"/>
          <p14:tracePt t="1719" x="5324475" y="3151188"/>
          <p14:tracePt t="1728" x="5291138" y="3275013"/>
          <p14:tracePt t="1734" x="5208588" y="3508375"/>
          <p14:tracePt t="1741" x="5118100" y="3714750"/>
          <p14:tracePt t="1748" x="5026025" y="3930650"/>
          <p14:tracePt t="1755" x="4892675" y="4171950"/>
          <p14:tracePt t="1762" x="4776788" y="4295775"/>
          <p14:tracePt t="1769" x="4678363" y="4403725"/>
          <p14:tracePt t="1776" x="4495800" y="4511675"/>
          <p14:tracePt t="1783" x="4287838" y="4619625"/>
          <p14:tracePt t="1790" x="4097338" y="4702175"/>
          <p14:tracePt t="1797" x="3956050" y="4743450"/>
          <p14:tracePt t="1804" x="3698875" y="4802188"/>
          <p14:tracePt t="1812" x="3492500" y="4810125"/>
          <p14:tracePt t="1818" x="3317875" y="4810125"/>
          <p14:tracePt t="1826" x="3184525" y="4792663"/>
          <p14:tracePt t="1832" x="3001963" y="4759325"/>
          <p14:tracePt t="1839" x="2828925" y="4702175"/>
          <p14:tracePt t="1846" x="2711450" y="4635500"/>
          <p14:tracePt t="1853" x="2620963" y="4552950"/>
          <p14:tracePt t="1860" x="2546350" y="4470400"/>
          <p14:tracePt t="1867" x="2497138" y="4362450"/>
          <p14:tracePt t="1874" x="2487613" y="4237038"/>
          <p14:tracePt t="1881" x="2487613" y="4054475"/>
          <p14:tracePt t="1888" x="2520950" y="3830638"/>
          <p14:tracePt t="1895" x="2562225" y="3665538"/>
          <p14:tracePt t="1902" x="2703513" y="3341688"/>
          <p14:tracePt t="1910" x="2836863" y="3076575"/>
          <p14:tracePt t="1916" x="3019425" y="2868613"/>
          <p14:tracePt t="1923" x="3184525" y="2678113"/>
          <p14:tracePt t="1930" x="3392488" y="2528888"/>
          <p14:tracePt t="1937" x="3590925" y="2387600"/>
          <p14:tracePt t="1945" x="3806825" y="2281238"/>
          <p14:tracePt t="1951" x="4005263" y="2206625"/>
          <p14:tracePt t="1959" x="4262438" y="2147888"/>
          <p14:tracePt t="1965" x="4495800" y="2130425"/>
          <p14:tracePt t="1972" x="4727575" y="2139950"/>
          <p14:tracePt t="1979" x="4967288" y="2163763"/>
          <p14:tracePt t="1986" x="5167313" y="2222500"/>
          <p14:tracePt t="1993" x="5373688" y="2312988"/>
          <p14:tracePt t="2000" x="5491163" y="2379663"/>
          <p14:tracePt t="2007" x="5648325" y="2505075"/>
          <p14:tracePt t="2014" x="5805488" y="2662238"/>
          <p14:tracePt t="2021" x="5905500" y="2786063"/>
          <p14:tracePt t="2028" x="5988050" y="2901950"/>
          <p14:tracePt t="2035" x="6037263" y="3043238"/>
          <p14:tracePt t="2043" x="6062663" y="3167063"/>
          <p14:tracePt t="2049" x="6070600" y="3316288"/>
          <p14:tracePt t="2056" x="6070600" y="3475038"/>
          <p14:tracePt t="2063" x="6013450" y="3657600"/>
          <p14:tracePt t="2070" x="5962650" y="3797300"/>
          <p14:tracePt t="2077" x="5872163" y="3963988"/>
          <p14:tracePt t="2084" x="5689600" y="4138613"/>
          <p14:tracePt t="2091" x="5481638" y="4295775"/>
          <p14:tracePt t="2098" x="5233988" y="4419600"/>
          <p14:tracePt t="2105" x="4984750" y="4502150"/>
          <p14:tracePt t="2112" x="4735513" y="4552950"/>
          <p14:tracePt t="2119" x="4462463" y="4594225"/>
          <p14:tracePt t="2127" x="4229100" y="4610100"/>
          <p14:tracePt t="2133" x="4005263" y="4610100"/>
          <p14:tracePt t="2140" x="3765550" y="4594225"/>
          <p14:tracePt t="2147" x="3575050" y="4560888"/>
          <p14:tracePt t="2154" x="3416300" y="4486275"/>
          <p14:tracePt t="2161" x="3284538" y="4411663"/>
          <p14:tracePt t="2168" x="3168650" y="4329113"/>
          <p14:tracePt t="2176" x="3068638" y="4187825"/>
          <p14:tracePt t="2182" x="3001963" y="4038600"/>
          <p14:tracePt t="2189" x="2986088" y="3830638"/>
          <p14:tracePt t="2196" x="2994025" y="3541713"/>
          <p14:tracePt t="2203" x="3060700" y="3292475"/>
          <p14:tracePt t="2211" x="3176588" y="3027363"/>
          <p14:tracePt t="2218" x="3309938" y="2752725"/>
          <p14:tracePt t="2225" x="3459163" y="2505075"/>
          <p14:tracePt t="2232" x="3657600" y="2222500"/>
          <p14:tracePt t="3119" x="3873500" y="2006600"/>
          <p14:tracePt t="3126" x="4187825" y="1749425"/>
          <p14:tracePt t="3134" x="4470400" y="1550988"/>
          <p14:tracePt t="3140" x="4752975" y="1376363"/>
          <p14:tracePt t="3147" x="5000625" y="1227138"/>
          <p14:tracePt t="3154" x="5233988" y="1136650"/>
          <p14:tracePt t="3161" x="5399088" y="1095375"/>
          <p14:tracePt t="3168" x="5656263" y="1028700"/>
          <p14:tracePt t="3175" x="5838825" y="1003300"/>
          <p14:tracePt t="3182" x="5980113" y="977900"/>
          <p14:tracePt t="3189" x="6129338" y="977900"/>
          <p14:tracePt t="3196" x="6278563" y="987425"/>
          <p14:tracePt t="3203" x="6435725" y="1011238"/>
          <p14:tracePt t="3210" x="6561138" y="1036638"/>
          <p14:tracePt t="3217" x="6692900" y="1077913"/>
          <p14:tracePt t="3225" x="6800850" y="1127125"/>
          <p14:tracePt t="3231" x="6916738" y="1193800"/>
          <p14:tracePt t="3238" x="7032625" y="1276350"/>
          <p14:tracePt t="3245" x="7116763" y="1368425"/>
          <p14:tracePt t="3252" x="7173913" y="1458913"/>
          <p14:tracePt t="3260" x="7215188" y="1533525"/>
          <p14:tracePt t="3266" x="7232650" y="1600200"/>
          <p14:tracePt t="3273" x="7265988" y="1716088"/>
          <p14:tracePt t="3280" x="7281863" y="1824038"/>
          <p14:tracePt t="3287" x="7281863" y="1949450"/>
          <p14:tracePt t="3294" x="7281863" y="2047875"/>
          <p14:tracePt t="3301" x="7273925" y="2147888"/>
          <p14:tracePt t="3309" x="7256463" y="2255838"/>
          <p14:tracePt t="3315" x="7232650" y="2355850"/>
          <p14:tracePt t="3322" x="7199313" y="2487613"/>
          <p14:tracePt t="3329" x="7150100" y="2611438"/>
          <p14:tracePt t="3336" x="7091363" y="2728913"/>
          <p14:tracePt t="3343" x="7024688" y="2827338"/>
          <p14:tracePt t="3350" x="6950075" y="2911475"/>
          <p14:tracePt t="3358" x="6842125" y="2976563"/>
          <p14:tracePt t="3364" x="6759575" y="3035300"/>
          <p14:tracePt t="3371" x="6651625" y="3076575"/>
          <p14:tracePt t="3378" x="6569075" y="3117850"/>
          <p14:tracePt t="3385" x="6494463" y="3151188"/>
          <p14:tracePt t="3393" x="6394450" y="3159125"/>
          <p14:tracePt t="3399" x="6286500" y="3176588"/>
          <p14:tracePt t="3406" x="6129338" y="3200400"/>
          <p14:tracePt t="3413" x="6005513" y="3217863"/>
          <p14:tracePt t="3420" x="5880100" y="3217863"/>
          <p14:tracePt t="3427" x="5780088" y="3217863"/>
          <p14:tracePt t="3434" x="5648325" y="3217863"/>
          <p14:tracePt t="3442" x="5491163" y="3217863"/>
          <p14:tracePt t="3448" x="5341938" y="3209925"/>
          <p14:tracePt t="3455" x="5200650" y="3184525"/>
          <p14:tracePt t="3462" x="5075238" y="3151188"/>
          <p14:tracePt t="3469" x="4935538" y="3109913"/>
          <p14:tracePt t="3477" x="4786313" y="3068638"/>
          <p14:tracePt t="3483" x="4678363" y="3043238"/>
          <p14:tracePt t="3490" x="4560888" y="2986088"/>
          <p14:tracePt t="3497" x="4486275" y="2952750"/>
          <p14:tracePt t="3504" x="4429125" y="2911475"/>
          <p14:tracePt t="3511" x="4403725" y="2886075"/>
          <p14:tracePt t="3518" x="4362450" y="2836863"/>
          <p14:tracePt t="3525" x="4354513" y="2794000"/>
          <p14:tracePt t="3532" x="4337050" y="2744788"/>
          <p14:tracePt t="3539" x="4337050" y="2686050"/>
          <p14:tracePt t="3546" x="4337050" y="2603500"/>
          <p14:tracePt t="3553" x="4346575" y="2520950"/>
          <p14:tracePt t="3561" x="4354513" y="2438400"/>
          <p14:tracePt t="3567" x="4387850" y="2363788"/>
          <p14:tracePt t="3575" x="4437063" y="2263775"/>
          <p14:tracePt t="3581" x="4503738" y="2155825"/>
          <p14:tracePt t="3588" x="4570413" y="2081213"/>
          <p14:tracePt t="3595" x="4635500" y="2006600"/>
          <p14:tracePt t="3602" x="4794250" y="1865313"/>
          <p14:tracePt t="3610" x="4884738" y="1816100"/>
          <p14:tracePt t="3616" x="4976813" y="1766888"/>
          <p14:tracePt t="3623" x="5051425" y="1749425"/>
          <p14:tracePt t="3645" x="5291138" y="1674813"/>
          <p14:tracePt t="3652" x="5365750" y="1674813"/>
          <p14:tracePt t="3659" x="5448300" y="1674813"/>
          <p14:tracePt t="5599" x="5748338" y="1625600"/>
          <p14:tracePt t="5605" x="6129338" y="1584325"/>
          <p14:tracePt t="5613" x="6353175" y="1584325"/>
          <p14:tracePt t="5619" x="6551613" y="1584325"/>
          <p14:tracePt t="5626" x="6850063" y="1625600"/>
          <p14:tracePt t="5633" x="7207250" y="1682750"/>
          <p14:tracePt t="5642" x="7556500" y="1831975"/>
          <p14:tracePt t="5648" x="7854950" y="1990725"/>
          <p14:tracePt t="5654" x="8135938" y="2163763"/>
          <p14:tracePt t="5661" x="8418513" y="2379663"/>
          <p14:tracePt t="5668" x="8609013" y="2562225"/>
          <p14:tracePt t="5674" x="8758238" y="2744788"/>
          <p14:tracePt t="5682" x="8891588" y="2919413"/>
          <p14:tracePt t="5690" x="8999538" y="3092450"/>
          <p14:tracePt t="5696" x="9056688" y="3209925"/>
          <p14:tracePt t="5703" x="9115425" y="3316288"/>
          <p14:tracePt t="5710" x="9156700" y="3516313"/>
          <p14:tracePt t="5717" x="9172575" y="3781425"/>
          <p14:tracePt t="5724" x="9156700" y="3905250"/>
          <p14:tracePt t="5731" x="9097963" y="4146550"/>
          <p14:tracePt t="5738" x="8990013" y="4486275"/>
          <p14:tracePt t="5745" x="8858250" y="4759325"/>
          <p14:tracePt t="5753" x="8724900" y="5000625"/>
          <p14:tracePt t="5760" x="8550275" y="5281613"/>
          <p14:tracePt t="5766" x="8351838" y="5522913"/>
          <p14:tracePt t="5774" x="8086725" y="5730875"/>
          <p14:tracePt t="5780" x="7754938" y="5929313"/>
          <p14:tracePt t="5787" x="7405688" y="6078538"/>
          <p14:tracePt t="5794" x="7091363" y="6186488"/>
          <p14:tracePt t="5801" x="6592888" y="6302375"/>
          <p14:tracePt t="5809" x="6178550" y="6376988"/>
          <p14:tracePt t="5815" x="5805488" y="6418263"/>
          <p14:tracePt t="5822" x="5465763" y="6418263"/>
          <p14:tracePt t="5829" x="5100638" y="6418263"/>
          <p14:tracePt t="5836" x="4752975" y="6410325"/>
          <p14:tracePt t="5843" x="4454525" y="6351588"/>
          <p14:tracePt t="5850" x="4254500" y="6286500"/>
          <p14:tracePt t="5858" x="4038600" y="6178550"/>
          <p14:tracePt t="5864" x="3889375" y="6053138"/>
          <p14:tracePt t="5871" x="3740150" y="5895975"/>
          <p14:tracePt t="5878" x="3641725" y="5705475"/>
          <p14:tracePt t="5885" x="3608388" y="5564188"/>
          <p14:tracePt t="5892" x="3608388" y="5357813"/>
          <p14:tracePt t="5899" x="3649663" y="5083175"/>
          <p14:tracePt t="5908" x="3798888" y="4660900"/>
          <p14:tracePt t="5913" x="3973513" y="4303713"/>
          <p14:tracePt t="5920" x="4221163" y="3914775"/>
          <p14:tracePt t="5927" x="4470400" y="3549650"/>
          <p14:tracePt t="5934" x="4818063" y="3143250"/>
          <p14:tracePt t="5942" x="5224463" y="2752725"/>
          <p14:tracePt t="5948" x="5548313" y="2471738"/>
          <p14:tracePt t="5955" x="5913438" y="2247900"/>
          <p14:tracePt t="5962" x="6270625" y="2032000"/>
          <p14:tracePt t="5969" x="6584950" y="1916113"/>
          <p14:tracePt t="5976" x="6924675" y="1824038"/>
          <p14:tracePt t="5983" x="7307263" y="1766888"/>
          <p14:tracePt t="5991" x="7539038" y="1774825"/>
          <p14:tracePt t="5997" x="7754938" y="1816100"/>
          <p14:tracePt t="6004" x="8161338" y="1973263"/>
          <p14:tracePt t="6011" x="8377238" y="2098675"/>
          <p14:tracePt t="6019" x="8550275" y="2230438"/>
          <p14:tracePt t="6026" x="8683625" y="2363788"/>
          <p14:tracePt t="6032" x="8807450" y="2554288"/>
          <p14:tracePt t="6039" x="8915400" y="2770188"/>
          <p14:tracePt t="6046" x="8966200" y="2968625"/>
          <p14:tracePt t="6053" x="8966200" y="3167063"/>
          <p14:tracePt t="6060" x="8932863" y="3441700"/>
          <p14:tracePt t="6068" x="8866188" y="3690938"/>
          <p14:tracePt t="6074" x="8758238" y="3930650"/>
          <p14:tracePt t="6081" x="8601075" y="4113213"/>
          <p14:tracePt t="6088" x="8393113" y="4303713"/>
          <p14:tracePt t="6095" x="8135938" y="4478338"/>
          <p14:tracePt t="6102" x="7920038" y="4602163"/>
          <p14:tracePt t="6110" x="7572375" y="4751388"/>
          <p14:tracePt t="6117" x="7265988" y="4833938"/>
          <p14:tracePt t="6124" x="6983413" y="4900613"/>
          <p14:tracePt t="6131" x="6808788" y="4908550"/>
          <p14:tracePt t="6137" x="6510338" y="4892675"/>
          <p14:tracePt t="6144" x="6345238" y="4851400"/>
          <p14:tracePt t="6151" x="6145213" y="4710113"/>
          <p14:tracePt t="6159" x="5972175" y="4502150"/>
          <p14:tracePt t="6165" x="5880100" y="4295775"/>
          <p14:tracePt t="6173" x="5838825" y="4129088"/>
          <p14:tracePt t="6179" x="5838825" y="3930650"/>
          <p14:tracePt t="6186" x="5897563" y="3706813"/>
          <p14:tracePt t="6193" x="5972175" y="3549650"/>
          <p14:tracePt t="6201" x="6054725" y="3433763"/>
          <p14:tracePt t="6208" x="6294438" y="3251200"/>
          <p14:tracePt t="6214" x="6592888" y="3109913"/>
          <p14:tracePt t="6221" x="6834188" y="2994025"/>
          <p14:tracePt t="6228" x="7116763" y="2911475"/>
          <p14:tracePt t="6235" x="7439025" y="2860675"/>
          <p14:tracePt t="6242" x="7696200" y="2860675"/>
          <p14:tracePt t="6249" x="7953375" y="2868613"/>
          <p14:tracePt t="6258" x="8202613" y="2911475"/>
          <p14:tracePt t="6263" x="8426450" y="2976563"/>
          <p14:tracePt t="6271" x="8559800" y="3051175"/>
          <p14:tracePt t="8033" x="8485188" y="3009900"/>
          <p14:tracePt t="8041" x="8310563" y="2919413"/>
          <p14:tracePt t="8047" x="8112125" y="2778125"/>
          <p14:tracePt t="8054" x="7878763" y="2620963"/>
          <p14:tracePt t="8061" x="7721600" y="2454275"/>
          <p14:tracePt t="8068" x="7580313" y="2297113"/>
          <p14:tracePt t="8075" x="7415213" y="2139950"/>
          <p14:tracePt t="8082" x="7307263" y="2014538"/>
          <p14:tracePt t="8090" x="7158038" y="1831975"/>
          <p14:tracePt t="8096" x="7042150" y="1666875"/>
          <p14:tracePt t="8103" x="6908800" y="1417638"/>
          <p14:tracePt t="8110" x="6818313" y="1276350"/>
          <p14:tracePt t="8117" x="6751638" y="1069975"/>
          <p14:tracePt t="8124" x="6692900" y="962025"/>
          <p14:tracePt t="8131" x="6602413" y="712788"/>
          <p14:tracePt t="8138" x="6527800" y="506413"/>
          <p14:tracePt t="8145" x="6486525" y="381000"/>
          <p14:tracePt t="8152" x="6435725" y="231775"/>
          <p14:tracePt t="8159" x="6411913" y="107950"/>
        </p14:tracePtLst>
      </p14:laserTraceLst>
    </p:ext>
  </p:extLs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4" name="Group 23">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25" name="Rectangle 24">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Isosceles Triangle 25">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8" name="Group 27">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9" name="Isosceles Triangle 28">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Čuvar mesta za broj slajda 12">
            <a:extLst>
              <a:ext uri="{FF2B5EF4-FFF2-40B4-BE49-F238E27FC236}">
                <a16:creationId xmlns:a16="http://schemas.microsoft.com/office/drawing/2014/main" id="{15DA5217-9514-81D9-7BAF-AFE0D7A8B1CC}"/>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B5CEABB6-07DC-46E8-9B57-56EC44A396E5}" type="slidenum">
              <a:rPr lang="en-US" sz="1200" smtClean="0">
                <a:solidFill>
                  <a:schemeClr val="tx1">
                    <a:tint val="75000"/>
                  </a:schemeClr>
                </a:solidFill>
              </a:rPr>
              <a:pPr>
                <a:spcAft>
                  <a:spcPts val="600"/>
                </a:spcAft>
              </a:pPr>
              <a:t>16</a:t>
            </a:fld>
            <a:endParaRPr lang="en-US" sz="1200">
              <a:solidFill>
                <a:schemeClr val="tx1">
                  <a:tint val="75000"/>
                </a:schemeClr>
              </a:solidFill>
            </a:endParaRPr>
          </a:p>
        </p:txBody>
      </p:sp>
      <p:sp>
        <p:nvSpPr>
          <p:cNvPr id="2" name="Okvir za tekst 1">
            <a:extLst>
              <a:ext uri="{FF2B5EF4-FFF2-40B4-BE49-F238E27FC236}">
                <a16:creationId xmlns:a16="http://schemas.microsoft.com/office/drawing/2014/main" id="{508EBA95-356A-0676-4EA6-CE37C33913DC}"/>
              </a:ext>
            </a:extLst>
          </p:cNvPr>
          <p:cNvSpPr txBox="1"/>
          <p:nvPr/>
        </p:nvSpPr>
        <p:spPr>
          <a:xfrm>
            <a:off x="4276991" y="304619"/>
            <a:ext cx="6421120" cy="707886"/>
          </a:xfrm>
          <a:prstGeom prst="rect">
            <a:avLst/>
          </a:prstGeom>
          <a:noFill/>
        </p:spPr>
        <p:txBody>
          <a:bodyPr wrap="square" rtlCol="0">
            <a:spAutoFit/>
          </a:bodyPr>
          <a:lstStyle/>
          <a:p>
            <a:r>
              <a:rPr lang="en-US" sz="4000" b="1" i="1" dirty="0">
                <a:solidFill>
                  <a:schemeClr val="accent4"/>
                </a:solidFill>
                <a:latin typeface="Cambria" panose="02040503050406030204" pitchFamily="18" charset="0"/>
                <a:ea typeface="Cambria" panose="02040503050406030204" pitchFamily="18" charset="0"/>
                <a:cs typeface="Aparajita" panose="020B0502040204020203" pitchFamily="18" charset="0"/>
              </a:rPr>
              <a:t>Clostridium tetani</a:t>
            </a:r>
            <a:endParaRPr lang="sr-Latn-RS" sz="4000" b="1" i="1" dirty="0">
              <a:solidFill>
                <a:schemeClr val="accent4"/>
              </a:solidFill>
              <a:latin typeface="Cambria" panose="02040503050406030204" pitchFamily="18" charset="0"/>
              <a:ea typeface="Cambria" panose="02040503050406030204" pitchFamily="18" charset="0"/>
              <a:cs typeface="Aparajita" panose="020B0502040204020203" pitchFamily="18" charset="0"/>
            </a:endParaRPr>
          </a:p>
        </p:txBody>
      </p:sp>
      <p:pic>
        <p:nvPicPr>
          <p:cNvPr id="23" name="Slika 22">
            <a:extLst>
              <a:ext uri="{FF2B5EF4-FFF2-40B4-BE49-F238E27FC236}">
                <a16:creationId xmlns:a16="http://schemas.microsoft.com/office/drawing/2014/main" id="{0B4ACEB0-B5AA-A76D-AEB9-1F07BB0A208D}"/>
              </a:ext>
            </a:extLst>
          </p:cNvPr>
          <p:cNvPicPr>
            <a:picLocks noChangeAspect="1"/>
          </p:cNvPicPr>
          <p:nvPr/>
        </p:nvPicPr>
        <p:blipFill>
          <a:blip r:embed="rId2"/>
          <a:srcRect/>
          <a:stretch/>
        </p:blipFill>
        <p:spPr>
          <a:xfrm>
            <a:off x="2212650" y="208354"/>
            <a:ext cx="1700478" cy="1278067"/>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32" name="Slika 31">
            <a:extLst>
              <a:ext uri="{FF2B5EF4-FFF2-40B4-BE49-F238E27FC236}">
                <a16:creationId xmlns:a16="http://schemas.microsoft.com/office/drawing/2014/main" id="{A714D2F3-4C9B-AEE8-1F42-179B39DF8292}"/>
              </a:ext>
            </a:extLst>
          </p:cNvPr>
          <p:cNvPicPr>
            <a:picLocks noChangeAspect="1"/>
          </p:cNvPicPr>
          <p:nvPr/>
        </p:nvPicPr>
        <p:blipFill>
          <a:blip r:embed="rId3"/>
          <a:srcRect l="572" r="572"/>
          <a:stretch/>
        </p:blipFill>
        <p:spPr>
          <a:xfrm>
            <a:off x="1843908" y="1694775"/>
            <a:ext cx="8991854" cy="4585099"/>
          </a:xfrm>
          <a:prstGeom prst="rect">
            <a:avLst/>
          </a:prstGeom>
        </p:spPr>
      </p:pic>
    </p:spTree>
    <p:extLst>
      <p:ext uri="{BB962C8B-B14F-4D97-AF65-F5344CB8AC3E}">
        <p14:creationId xmlns:p14="http://schemas.microsoft.com/office/powerpoint/2010/main" val="20273422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4" name="Group 23">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25" name="Rectangle 24">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Isosceles Triangle 25">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8" name="Group 27">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9" name="Isosceles Triangle 28">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Čuvar mesta za broj slajda 12">
            <a:extLst>
              <a:ext uri="{FF2B5EF4-FFF2-40B4-BE49-F238E27FC236}">
                <a16:creationId xmlns:a16="http://schemas.microsoft.com/office/drawing/2014/main" id="{15DA5217-9514-81D9-7BAF-AFE0D7A8B1CC}"/>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B5CEABB6-07DC-46E8-9B57-56EC44A396E5}" type="slidenum">
              <a:rPr lang="en-US" sz="1200" smtClean="0">
                <a:solidFill>
                  <a:schemeClr val="tx1">
                    <a:tint val="75000"/>
                  </a:schemeClr>
                </a:solidFill>
              </a:rPr>
              <a:pPr>
                <a:spcAft>
                  <a:spcPts val="600"/>
                </a:spcAft>
              </a:pPr>
              <a:t>17</a:t>
            </a:fld>
            <a:endParaRPr lang="en-US" sz="1200">
              <a:solidFill>
                <a:schemeClr val="tx1">
                  <a:tint val="75000"/>
                </a:schemeClr>
              </a:solidFill>
            </a:endParaRPr>
          </a:p>
        </p:txBody>
      </p:sp>
      <p:pic>
        <p:nvPicPr>
          <p:cNvPr id="3" name="Slika 2">
            <a:extLst>
              <a:ext uri="{FF2B5EF4-FFF2-40B4-BE49-F238E27FC236}">
                <a16:creationId xmlns:a16="http://schemas.microsoft.com/office/drawing/2014/main" id="{014A891A-FDEA-1FCA-A56F-5F43AD11982D}"/>
              </a:ext>
            </a:extLst>
          </p:cNvPr>
          <p:cNvPicPr>
            <a:picLocks noChangeAspect="1"/>
          </p:cNvPicPr>
          <p:nvPr/>
        </p:nvPicPr>
        <p:blipFill rotWithShape="1">
          <a:blip r:embed="rId2"/>
          <a:srcRect l="7868" t="3258" r="1463" b="8149"/>
          <a:stretch/>
        </p:blipFill>
        <p:spPr>
          <a:xfrm>
            <a:off x="2781317" y="-10059"/>
            <a:ext cx="6629365" cy="3242217"/>
          </a:xfrm>
          <a:prstGeom prst="rect">
            <a:avLst/>
          </a:prstGeom>
        </p:spPr>
      </p:pic>
      <p:pic>
        <p:nvPicPr>
          <p:cNvPr id="14" name="Slika 13">
            <a:extLst>
              <a:ext uri="{FF2B5EF4-FFF2-40B4-BE49-F238E27FC236}">
                <a16:creationId xmlns:a16="http://schemas.microsoft.com/office/drawing/2014/main" id="{0F43EED7-6208-D92F-E505-36B58784BB54}"/>
              </a:ext>
            </a:extLst>
          </p:cNvPr>
          <p:cNvPicPr>
            <a:picLocks noChangeAspect="1"/>
          </p:cNvPicPr>
          <p:nvPr/>
        </p:nvPicPr>
        <p:blipFill rotWithShape="1">
          <a:blip r:embed="rId3"/>
          <a:srcRect l="8317" t="4797" r="2258" b="7628"/>
          <a:stretch/>
        </p:blipFill>
        <p:spPr>
          <a:xfrm>
            <a:off x="2781317" y="3596120"/>
            <a:ext cx="6518357" cy="3195121"/>
          </a:xfrm>
          <a:prstGeom prst="rect">
            <a:avLst/>
          </a:prstGeom>
        </p:spPr>
      </p:pic>
      <p:sp>
        <p:nvSpPr>
          <p:cNvPr id="15" name="Okvir za tekst 14">
            <a:extLst>
              <a:ext uri="{FF2B5EF4-FFF2-40B4-BE49-F238E27FC236}">
                <a16:creationId xmlns:a16="http://schemas.microsoft.com/office/drawing/2014/main" id="{81FD88F1-122E-BE18-8AD3-80DBCFB19551}"/>
              </a:ext>
            </a:extLst>
          </p:cNvPr>
          <p:cNvSpPr txBox="1"/>
          <p:nvPr/>
        </p:nvSpPr>
        <p:spPr>
          <a:xfrm>
            <a:off x="200956" y="543147"/>
            <a:ext cx="2379406" cy="646331"/>
          </a:xfrm>
          <a:prstGeom prst="rect">
            <a:avLst/>
          </a:prstGeom>
          <a:noFill/>
        </p:spPr>
        <p:txBody>
          <a:bodyPr wrap="square" rtlCol="0">
            <a:spAutoFit/>
          </a:bodyPr>
          <a:lstStyle/>
          <a:p>
            <a:r>
              <a:rPr lang="en-US" dirty="0">
                <a:solidFill>
                  <a:schemeClr val="accent4"/>
                </a:solidFill>
              </a:rPr>
              <a:t>Mapping quality distribution for set 1</a:t>
            </a:r>
            <a:endParaRPr lang="sr-Latn-RS" dirty="0">
              <a:solidFill>
                <a:schemeClr val="accent4"/>
              </a:solidFill>
            </a:endParaRPr>
          </a:p>
        </p:txBody>
      </p:sp>
      <p:sp>
        <p:nvSpPr>
          <p:cNvPr id="16" name="Okvir za tekst 15">
            <a:extLst>
              <a:ext uri="{FF2B5EF4-FFF2-40B4-BE49-F238E27FC236}">
                <a16:creationId xmlns:a16="http://schemas.microsoft.com/office/drawing/2014/main" id="{C376E9F8-4829-16CB-C519-5068D106DFFB}"/>
              </a:ext>
            </a:extLst>
          </p:cNvPr>
          <p:cNvSpPr txBox="1"/>
          <p:nvPr/>
        </p:nvSpPr>
        <p:spPr>
          <a:xfrm>
            <a:off x="200956" y="3999547"/>
            <a:ext cx="2379406" cy="646331"/>
          </a:xfrm>
          <a:prstGeom prst="rect">
            <a:avLst/>
          </a:prstGeom>
          <a:noFill/>
        </p:spPr>
        <p:txBody>
          <a:bodyPr wrap="square" rtlCol="0">
            <a:spAutoFit/>
          </a:bodyPr>
          <a:lstStyle/>
          <a:p>
            <a:r>
              <a:rPr lang="en-US" dirty="0">
                <a:solidFill>
                  <a:schemeClr val="accent4"/>
                </a:solidFill>
              </a:rPr>
              <a:t>Mapping quality distribution for set 5</a:t>
            </a:r>
            <a:endParaRPr lang="sr-Latn-RS" dirty="0">
              <a:solidFill>
                <a:schemeClr val="accent4"/>
              </a:solidFill>
            </a:endParaRPr>
          </a:p>
        </p:txBody>
      </p:sp>
    </p:spTree>
    <p:extLst>
      <p:ext uri="{BB962C8B-B14F-4D97-AF65-F5344CB8AC3E}">
        <p14:creationId xmlns:p14="http://schemas.microsoft.com/office/powerpoint/2010/main" val="3103205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4" name="Group 23">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25" name="Rectangle 24">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Isosceles Triangle 25">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8" name="Group 27">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9" name="Isosceles Triangle 28">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Čuvar mesta za broj slajda 12">
            <a:extLst>
              <a:ext uri="{FF2B5EF4-FFF2-40B4-BE49-F238E27FC236}">
                <a16:creationId xmlns:a16="http://schemas.microsoft.com/office/drawing/2014/main" id="{15DA5217-9514-81D9-7BAF-AFE0D7A8B1CC}"/>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B5CEABB6-07DC-46E8-9B57-56EC44A396E5}" type="slidenum">
              <a:rPr lang="en-US" sz="1200" smtClean="0">
                <a:solidFill>
                  <a:schemeClr val="tx1">
                    <a:tint val="75000"/>
                  </a:schemeClr>
                </a:solidFill>
              </a:rPr>
              <a:pPr>
                <a:spcAft>
                  <a:spcPts val="600"/>
                </a:spcAft>
              </a:pPr>
              <a:t>18</a:t>
            </a:fld>
            <a:endParaRPr lang="en-US" sz="1200">
              <a:solidFill>
                <a:schemeClr val="tx1">
                  <a:tint val="75000"/>
                </a:schemeClr>
              </a:solidFill>
            </a:endParaRPr>
          </a:p>
        </p:txBody>
      </p:sp>
      <p:pic>
        <p:nvPicPr>
          <p:cNvPr id="3" name="Slika 2">
            <a:extLst>
              <a:ext uri="{FF2B5EF4-FFF2-40B4-BE49-F238E27FC236}">
                <a16:creationId xmlns:a16="http://schemas.microsoft.com/office/drawing/2014/main" id="{7BAE1CE1-1756-FA12-06F1-4C9D7CCC040B}"/>
              </a:ext>
            </a:extLst>
          </p:cNvPr>
          <p:cNvPicPr>
            <a:picLocks noChangeAspect="1"/>
          </p:cNvPicPr>
          <p:nvPr/>
        </p:nvPicPr>
        <p:blipFill>
          <a:blip r:embed="rId2"/>
          <a:srcRect l="1262" r="1262"/>
          <a:stretch/>
        </p:blipFill>
        <p:spPr>
          <a:xfrm>
            <a:off x="110161" y="1880175"/>
            <a:ext cx="5985839" cy="3057860"/>
          </a:xfrm>
          <a:prstGeom prst="rect">
            <a:avLst/>
          </a:prstGeom>
        </p:spPr>
      </p:pic>
      <p:grpSp>
        <p:nvGrpSpPr>
          <p:cNvPr id="15" name="Grupa 14">
            <a:extLst>
              <a:ext uri="{FF2B5EF4-FFF2-40B4-BE49-F238E27FC236}">
                <a16:creationId xmlns:a16="http://schemas.microsoft.com/office/drawing/2014/main" id="{C2134D74-BED0-8E5F-9816-DA709822DD3F}"/>
              </a:ext>
            </a:extLst>
          </p:cNvPr>
          <p:cNvGrpSpPr/>
          <p:nvPr/>
        </p:nvGrpSpPr>
        <p:grpSpPr>
          <a:xfrm>
            <a:off x="531118" y="1018165"/>
            <a:ext cx="5024958" cy="759336"/>
            <a:chOff x="1880319" y="562217"/>
            <a:chExt cx="5024958" cy="759336"/>
          </a:xfrm>
        </p:grpSpPr>
        <p:sp>
          <p:nvSpPr>
            <p:cNvPr id="16" name="Oval 15">
              <a:extLst>
                <a:ext uri="{FF2B5EF4-FFF2-40B4-BE49-F238E27FC236}">
                  <a16:creationId xmlns:a16="http://schemas.microsoft.com/office/drawing/2014/main" id="{7F16E973-4AD9-77E2-0B42-5AA272779BDE}"/>
                </a:ext>
              </a:extLst>
            </p:cNvPr>
            <p:cNvSpPr/>
            <p:nvPr/>
          </p:nvSpPr>
          <p:spPr>
            <a:xfrm>
              <a:off x="2532955" y="562217"/>
              <a:ext cx="403123" cy="410648"/>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RS"/>
            </a:p>
          </p:txBody>
        </p:sp>
        <p:sp>
          <p:nvSpPr>
            <p:cNvPr id="17" name="Oval 16">
              <a:extLst>
                <a:ext uri="{FF2B5EF4-FFF2-40B4-BE49-F238E27FC236}">
                  <a16:creationId xmlns:a16="http://schemas.microsoft.com/office/drawing/2014/main" id="{EE92AEC3-B34C-FFB5-0A62-58268F83B06D}"/>
                </a:ext>
              </a:extLst>
            </p:cNvPr>
            <p:cNvSpPr/>
            <p:nvPr/>
          </p:nvSpPr>
          <p:spPr>
            <a:xfrm>
              <a:off x="2776907" y="910905"/>
              <a:ext cx="403123" cy="410648"/>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RS"/>
            </a:p>
          </p:txBody>
        </p:sp>
        <mc:AlternateContent xmlns:mc="http://schemas.openxmlformats.org/markup-compatibility/2006" xmlns:a14="http://schemas.microsoft.com/office/drawing/2010/main">
          <mc:Choice Requires="a14">
            <p:sp>
              <p:nvSpPr>
                <p:cNvPr id="18" name="Okvir za tekst 17">
                  <a:extLst>
                    <a:ext uri="{FF2B5EF4-FFF2-40B4-BE49-F238E27FC236}">
                      <a16:creationId xmlns:a16="http://schemas.microsoft.com/office/drawing/2014/main" id="{1A1C96B4-D6FC-19E3-5FAD-F1F7C10E4858}"/>
                    </a:ext>
                  </a:extLst>
                </p:cNvPr>
                <p:cNvSpPr txBox="1"/>
                <p:nvPr/>
              </p:nvSpPr>
              <p:spPr>
                <a:xfrm>
                  <a:off x="1880319" y="674915"/>
                  <a:ext cx="1767449" cy="524374"/>
                </a:xfrm>
                <a:prstGeom prst="rect">
                  <a:avLst/>
                </a:prstGeom>
                <a:noFill/>
              </p:spPr>
              <p:txBody>
                <a:bodyPr wrap="square" lIns="0" tIns="0" rIns="0" bIns="0" rtlCol="0">
                  <a:spAutoFit/>
                </a:bodyPr>
                <a:lstStyle/>
                <a:p>
                  <a:r>
                    <a:rPr lang="pt-BR" sz="2400" dirty="0"/>
                    <a:t>P</a:t>
                  </a:r>
                  <a14:m>
                    <m:oMath xmlns:m="http://schemas.openxmlformats.org/officeDocument/2006/math">
                      <m:r>
                        <a:rPr lang="pt-BR" sz="2400" i="1" smtClean="0">
                          <a:latin typeface="Cambria Math" panose="02040503050406030204" pitchFamily="18" charset="0"/>
                        </a:rPr>
                        <m:t>=</m:t>
                      </m:r>
                      <m:f>
                        <m:fPr>
                          <m:ctrlPr>
                            <a:rPr lang="pt-BR" sz="2400" i="1" smtClean="0">
                              <a:latin typeface="Cambria Math" panose="02040503050406030204" pitchFamily="18" charset="0"/>
                            </a:rPr>
                          </m:ctrlPr>
                        </m:fPr>
                        <m:num>
                          <m:r>
                            <a:rPr lang="en-US" sz="2400" b="0" i="1" smtClean="0">
                              <a:latin typeface="Cambria Math" panose="02040503050406030204" pitchFamily="18" charset="0"/>
                            </a:rPr>
                            <m:t>𝑇𝑃</m:t>
                          </m:r>
                        </m:num>
                        <m:den>
                          <m:r>
                            <a:rPr lang="en-US" sz="2400" b="0" i="1" smtClean="0">
                              <a:latin typeface="Cambria Math" panose="02040503050406030204" pitchFamily="18" charset="0"/>
                            </a:rPr>
                            <m:t>𝑇𝑃</m:t>
                          </m:r>
                          <m:r>
                            <a:rPr lang="en-US" sz="2400" b="0" i="1" smtClean="0">
                              <a:latin typeface="Cambria Math" panose="02040503050406030204" pitchFamily="18" charset="0"/>
                            </a:rPr>
                            <m:t>+ </m:t>
                          </m:r>
                          <m:r>
                            <a:rPr lang="en-US" sz="2400" b="0" i="1" smtClean="0">
                              <a:latin typeface="Cambria Math" panose="02040503050406030204" pitchFamily="18" charset="0"/>
                            </a:rPr>
                            <m:t>𝐹𝑃</m:t>
                          </m:r>
                        </m:den>
                      </m:f>
                    </m:oMath>
                  </a14:m>
                  <a:endParaRPr lang="sr-Latn-RS" sz="2400" dirty="0"/>
                </a:p>
              </p:txBody>
            </p:sp>
          </mc:Choice>
          <mc:Fallback xmlns="">
            <p:sp>
              <p:nvSpPr>
                <p:cNvPr id="5" name="Okvir za tekst 4">
                  <a:extLst>
                    <a:ext uri="{FF2B5EF4-FFF2-40B4-BE49-F238E27FC236}">
                      <a16:creationId xmlns:a16="http://schemas.microsoft.com/office/drawing/2014/main" id="{5E024680-20E1-44C4-0383-9A8D7D964261}"/>
                    </a:ext>
                  </a:extLst>
                </p:cNvPr>
                <p:cNvSpPr txBox="1">
                  <a:spLocks noRot="1" noChangeAspect="1" noMove="1" noResize="1" noEditPoints="1" noAdjustHandles="1" noChangeArrowheads="1" noChangeShapeType="1" noTextEdit="1"/>
                </p:cNvSpPr>
                <p:nvPr/>
              </p:nvSpPr>
              <p:spPr>
                <a:xfrm>
                  <a:off x="1880319" y="674915"/>
                  <a:ext cx="1767449" cy="524374"/>
                </a:xfrm>
                <a:prstGeom prst="rect">
                  <a:avLst/>
                </a:prstGeom>
                <a:blipFill>
                  <a:blip r:embed="rId7"/>
                  <a:stretch>
                    <a:fillRect l="-10345" t="-3488" b="-19767"/>
                  </a:stretch>
                </a:blipFill>
              </p:spPr>
              <p:txBody>
                <a:bodyPr/>
                <a:lstStyle/>
                <a:p>
                  <a:r>
                    <a:rPr lang="sr-Latn-RS">
                      <a:noFill/>
                    </a:rPr>
                    <a:t> </a:t>
                  </a:r>
                </a:p>
              </p:txBody>
            </p:sp>
          </mc:Fallback>
        </mc:AlternateContent>
        <p:cxnSp>
          <p:nvCxnSpPr>
            <p:cNvPr id="19" name="Prava linija spajanja sa strelicom 18">
              <a:extLst>
                <a:ext uri="{FF2B5EF4-FFF2-40B4-BE49-F238E27FC236}">
                  <a16:creationId xmlns:a16="http://schemas.microsoft.com/office/drawing/2014/main" id="{EA67EEFD-9A06-3492-6832-3F28EE62F959}"/>
                </a:ext>
              </a:extLst>
            </p:cNvPr>
            <p:cNvCxnSpPr/>
            <p:nvPr/>
          </p:nvCxnSpPr>
          <p:spPr>
            <a:xfrm>
              <a:off x="2936078" y="767541"/>
              <a:ext cx="93783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Prava linija spajanja sa strelicom 19">
              <a:extLst>
                <a:ext uri="{FF2B5EF4-FFF2-40B4-BE49-F238E27FC236}">
                  <a16:creationId xmlns:a16="http://schemas.microsoft.com/office/drawing/2014/main" id="{A45380E8-F280-2846-6F16-30218500BEC4}"/>
                </a:ext>
              </a:extLst>
            </p:cNvPr>
            <p:cNvCxnSpPr>
              <a:cxnSpLocks/>
            </p:cNvCxnSpPr>
            <p:nvPr/>
          </p:nvCxnSpPr>
          <p:spPr>
            <a:xfrm>
              <a:off x="3178852" y="1116229"/>
              <a:ext cx="71286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Okvir za tekst 20">
              <a:extLst>
                <a:ext uri="{FF2B5EF4-FFF2-40B4-BE49-F238E27FC236}">
                  <a16:creationId xmlns:a16="http://schemas.microsoft.com/office/drawing/2014/main" id="{16079497-0524-FDCB-7A89-80E19DDE7D7F}"/>
                </a:ext>
              </a:extLst>
            </p:cNvPr>
            <p:cNvSpPr txBox="1"/>
            <p:nvPr/>
          </p:nvSpPr>
          <p:spPr>
            <a:xfrm>
              <a:off x="4009986" y="567770"/>
              <a:ext cx="2877481" cy="369332"/>
            </a:xfrm>
            <a:prstGeom prst="rect">
              <a:avLst/>
            </a:prstGeom>
            <a:noFill/>
          </p:spPr>
          <p:txBody>
            <a:bodyPr wrap="square" rtlCol="0">
              <a:spAutoFit/>
            </a:bodyPr>
            <a:lstStyle/>
            <a:p>
              <a:r>
                <a:rPr lang="en-US" dirty="0">
                  <a:solidFill>
                    <a:schemeClr val="accent1"/>
                  </a:solidFill>
                </a:rPr>
                <a:t>Correctly aligned reads</a:t>
              </a:r>
              <a:endParaRPr lang="sr-Latn-RS" dirty="0">
                <a:solidFill>
                  <a:schemeClr val="accent1"/>
                </a:solidFill>
              </a:endParaRPr>
            </a:p>
          </p:txBody>
        </p:sp>
        <p:sp>
          <p:nvSpPr>
            <p:cNvPr id="23" name="Okvir za tekst 22">
              <a:extLst>
                <a:ext uri="{FF2B5EF4-FFF2-40B4-BE49-F238E27FC236}">
                  <a16:creationId xmlns:a16="http://schemas.microsoft.com/office/drawing/2014/main" id="{1E607F38-AE48-6134-4F82-06855F2A6A08}"/>
                </a:ext>
              </a:extLst>
            </p:cNvPr>
            <p:cNvSpPr txBox="1"/>
            <p:nvPr/>
          </p:nvSpPr>
          <p:spPr>
            <a:xfrm>
              <a:off x="4027796" y="917692"/>
              <a:ext cx="2877481" cy="369332"/>
            </a:xfrm>
            <a:prstGeom prst="rect">
              <a:avLst/>
            </a:prstGeom>
            <a:noFill/>
          </p:spPr>
          <p:txBody>
            <a:bodyPr wrap="square" rtlCol="0">
              <a:spAutoFit/>
            </a:bodyPr>
            <a:lstStyle/>
            <a:p>
              <a:r>
                <a:rPr lang="en-US" dirty="0">
                  <a:solidFill>
                    <a:schemeClr val="accent1"/>
                  </a:solidFill>
                </a:rPr>
                <a:t>Misaligned reads</a:t>
              </a:r>
              <a:endParaRPr lang="sr-Latn-RS" dirty="0">
                <a:solidFill>
                  <a:schemeClr val="accent1"/>
                </a:solidFill>
              </a:endParaRPr>
            </a:p>
          </p:txBody>
        </p:sp>
      </p:grpSp>
      <p:pic>
        <p:nvPicPr>
          <p:cNvPr id="27" name="Slika 26">
            <a:extLst>
              <a:ext uri="{FF2B5EF4-FFF2-40B4-BE49-F238E27FC236}">
                <a16:creationId xmlns:a16="http://schemas.microsoft.com/office/drawing/2014/main" id="{06CD9E07-740A-598C-6210-824FE8461F45}"/>
              </a:ext>
            </a:extLst>
          </p:cNvPr>
          <p:cNvPicPr>
            <a:picLocks noChangeAspect="1"/>
          </p:cNvPicPr>
          <p:nvPr/>
        </p:nvPicPr>
        <p:blipFill>
          <a:blip r:embed="rId8"/>
          <a:srcRect l="946" r="946"/>
          <a:stretch/>
        </p:blipFill>
        <p:spPr>
          <a:xfrm>
            <a:off x="6206161" y="1935308"/>
            <a:ext cx="5855678" cy="2987794"/>
          </a:xfrm>
          <a:prstGeom prst="rect">
            <a:avLst/>
          </a:prstGeom>
        </p:spPr>
      </p:pic>
      <p:grpSp>
        <p:nvGrpSpPr>
          <p:cNvPr id="31" name="Grupa 30">
            <a:extLst>
              <a:ext uri="{FF2B5EF4-FFF2-40B4-BE49-F238E27FC236}">
                <a16:creationId xmlns:a16="http://schemas.microsoft.com/office/drawing/2014/main" id="{CB04FB31-517A-D306-EBD8-7B44223F023A}"/>
              </a:ext>
            </a:extLst>
          </p:cNvPr>
          <p:cNvGrpSpPr/>
          <p:nvPr/>
        </p:nvGrpSpPr>
        <p:grpSpPr>
          <a:xfrm>
            <a:off x="6523575" y="987185"/>
            <a:ext cx="5024958" cy="759336"/>
            <a:chOff x="1880319" y="562217"/>
            <a:chExt cx="5024958" cy="759336"/>
          </a:xfrm>
        </p:grpSpPr>
        <p:sp>
          <p:nvSpPr>
            <p:cNvPr id="32" name="Oval 31">
              <a:extLst>
                <a:ext uri="{FF2B5EF4-FFF2-40B4-BE49-F238E27FC236}">
                  <a16:creationId xmlns:a16="http://schemas.microsoft.com/office/drawing/2014/main" id="{26B2592C-D896-F1B9-75C1-FAD9E866CDFF}"/>
                </a:ext>
              </a:extLst>
            </p:cNvPr>
            <p:cNvSpPr/>
            <p:nvPr/>
          </p:nvSpPr>
          <p:spPr>
            <a:xfrm>
              <a:off x="2532955" y="562217"/>
              <a:ext cx="403123" cy="410648"/>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RS"/>
            </a:p>
          </p:txBody>
        </p:sp>
        <p:sp>
          <p:nvSpPr>
            <p:cNvPr id="33" name="Oval 32">
              <a:extLst>
                <a:ext uri="{FF2B5EF4-FFF2-40B4-BE49-F238E27FC236}">
                  <a16:creationId xmlns:a16="http://schemas.microsoft.com/office/drawing/2014/main" id="{47A6E041-CE06-20D3-7083-9F087E69D344}"/>
                </a:ext>
              </a:extLst>
            </p:cNvPr>
            <p:cNvSpPr/>
            <p:nvPr/>
          </p:nvSpPr>
          <p:spPr>
            <a:xfrm>
              <a:off x="2796182" y="910905"/>
              <a:ext cx="403123" cy="410648"/>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RS" dirty="0"/>
            </a:p>
          </p:txBody>
        </p:sp>
        <mc:AlternateContent xmlns:mc="http://schemas.openxmlformats.org/markup-compatibility/2006" xmlns:a14="http://schemas.microsoft.com/office/drawing/2010/main">
          <mc:Choice Requires="a14">
            <p:sp>
              <p:nvSpPr>
                <p:cNvPr id="34" name="Okvir za tekst 33">
                  <a:extLst>
                    <a:ext uri="{FF2B5EF4-FFF2-40B4-BE49-F238E27FC236}">
                      <a16:creationId xmlns:a16="http://schemas.microsoft.com/office/drawing/2014/main" id="{07EE565B-3FBE-4DE5-F228-69C45A35DCF6}"/>
                    </a:ext>
                  </a:extLst>
                </p:cNvPr>
                <p:cNvSpPr txBox="1"/>
                <p:nvPr/>
              </p:nvSpPr>
              <p:spPr>
                <a:xfrm>
                  <a:off x="1880319" y="674915"/>
                  <a:ext cx="1767449" cy="524374"/>
                </a:xfrm>
                <a:prstGeom prst="rect">
                  <a:avLst/>
                </a:prstGeom>
                <a:noFill/>
              </p:spPr>
              <p:txBody>
                <a:bodyPr wrap="square" lIns="0" tIns="0" rIns="0" bIns="0" rtlCol="0">
                  <a:spAutoFit/>
                </a:bodyPr>
                <a:lstStyle/>
                <a:p>
                  <a:r>
                    <a:rPr lang="pt-BR" sz="2400" dirty="0"/>
                    <a:t>R</a:t>
                  </a:r>
                  <a14:m>
                    <m:oMath xmlns:m="http://schemas.openxmlformats.org/officeDocument/2006/math">
                      <m:r>
                        <a:rPr lang="pt-BR" sz="2400" i="1" smtClean="0">
                          <a:latin typeface="Cambria Math" panose="02040503050406030204" pitchFamily="18" charset="0"/>
                        </a:rPr>
                        <m:t>=</m:t>
                      </m:r>
                      <m:f>
                        <m:fPr>
                          <m:ctrlPr>
                            <a:rPr lang="pt-BR" sz="2400" i="1" smtClean="0">
                              <a:latin typeface="Cambria Math" panose="02040503050406030204" pitchFamily="18" charset="0"/>
                            </a:rPr>
                          </m:ctrlPr>
                        </m:fPr>
                        <m:num>
                          <m:r>
                            <a:rPr lang="en-US" sz="2400" b="0" i="1" smtClean="0">
                              <a:latin typeface="Cambria Math" panose="02040503050406030204" pitchFamily="18" charset="0"/>
                            </a:rPr>
                            <m:t>𝑇𝑃</m:t>
                          </m:r>
                        </m:num>
                        <m:den>
                          <m:r>
                            <a:rPr lang="en-US" sz="2400" b="0" i="1" smtClean="0">
                              <a:latin typeface="Cambria Math" panose="02040503050406030204" pitchFamily="18" charset="0"/>
                            </a:rPr>
                            <m:t>𝑇𝑃</m:t>
                          </m:r>
                          <m:r>
                            <a:rPr lang="en-US" sz="2400" b="0" i="1" smtClean="0">
                              <a:latin typeface="Cambria Math" panose="02040503050406030204" pitchFamily="18" charset="0"/>
                            </a:rPr>
                            <m:t>+ </m:t>
                          </m:r>
                          <m:r>
                            <a:rPr lang="en-US" sz="2400" b="0" i="1" smtClean="0">
                              <a:latin typeface="Cambria Math" panose="02040503050406030204" pitchFamily="18" charset="0"/>
                            </a:rPr>
                            <m:t>𝐹𝑁</m:t>
                          </m:r>
                        </m:den>
                      </m:f>
                    </m:oMath>
                  </a14:m>
                  <a:endParaRPr lang="sr-Latn-RS" sz="2400" dirty="0"/>
                </a:p>
              </p:txBody>
            </p:sp>
          </mc:Choice>
          <mc:Fallback xmlns="">
            <p:sp>
              <p:nvSpPr>
                <p:cNvPr id="19" name="Okvir za tekst 18">
                  <a:extLst>
                    <a:ext uri="{FF2B5EF4-FFF2-40B4-BE49-F238E27FC236}">
                      <a16:creationId xmlns:a16="http://schemas.microsoft.com/office/drawing/2014/main" id="{0C922BF3-76C5-58BA-394E-C065FCB589C6}"/>
                    </a:ext>
                  </a:extLst>
                </p:cNvPr>
                <p:cNvSpPr txBox="1">
                  <a:spLocks noRot="1" noChangeAspect="1" noMove="1" noResize="1" noEditPoints="1" noAdjustHandles="1" noChangeArrowheads="1" noChangeShapeType="1" noTextEdit="1"/>
                </p:cNvSpPr>
                <p:nvPr/>
              </p:nvSpPr>
              <p:spPr>
                <a:xfrm>
                  <a:off x="1880319" y="674915"/>
                  <a:ext cx="1767449" cy="524374"/>
                </a:xfrm>
                <a:prstGeom prst="rect">
                  <a:avLst/>
                </a:prstGeom>
                <a:blipFill>
                  <a:blip r:embed="rId9"/>
                  <a:stretch>
                    <a:fillRect l="-10345" t="-3488" b="-19767"/>
                  </a:stretch>
                </a:blipFill>
              </p:spPr>
              <p:txBody>
                <a:bodyPr/>
                <a:lstStyle/>
                <a:p>
                  <a:r>
                    <a:rPr lang="sr-Latn-RS">
                      <a:noFill/>
                    </a:rPr>
                    <a:t> </a:t>
                  </a:r>
                </a:p>
              </p:txBody>
            </p:sp>
          </mc:Fallback>
        </mc:AlternateContent>
        <p:cxnSp>
          <p:nvCxnSpPr>
            <p:cNvPr id="36" name="Prava linija spajanja sa strelicom 35">
              <a:extLst>
                <a:ext uri="{FF2B5EF4-FFF2-40B4-BE49-F238E27FC236}">
                  <a16:creationId xmlns:a16="http://schemas.microsoft.com/office/drawing/2014/main" id="{621BFCD5-BC35-6C9F-DA4C-5B477D072D10}"/>
                </a:ext>
              </a:extLst>
            </p:cNvPr>
            <p:cNvCxnSpPr/>
            <p:nvPr/>
          </p:nvCxnSpPr>
          <p:spPr>
            <a:xfrm>
              <a:off x="2936078" y="767541"/>
              <a:ext cx="93783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Prava linija spajanja sa strelicom 37">
              <a:extLst>
                <a:ext uri="{FF2B5EF4-FFF2-40B4-BE49-F238E27FC236}">
                  <a16:creationId xmlns:a16="http://schemas.microsoft.com/office/drawing/2014/main" id="{3DF546E3-EF2F-B4A1-6699-472C77DEFF07}"/>
                </a:ext>
              </a:extLst>
            </p:cNvPr>
            <p:cNvCxnSpPr>
              <a:cxnSpLocks/>
            </p:cNvCxnSpPr>
            <p:nvPr/>
          </p:nvCxnSpPr>
          <p:spPr>
            <a:xfrm>
              <a:off x="3178852" y="1116229"/>
              <a:ext cx="71286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Okvir za tekst 38">
              <a:extLst>
                <a:ext uri="{FF2B5EF4-FFF2-40B4-BE49-F238E27FC236}">
                  <a16:creationId xmlns:a16="http://schemas.microsoft.com/office/drawing/2014/main" id="{A449E1A2-D732-6F40-BE2D-C64BCDDDF000}"/>
                </a:ext>
              </a:extLst>
            </p:cNvPr>
            <p:cNvSpPr txBox="1"/>
            <p:nvPr/>
          </p:nvSpPr>
          <p:spPr>
            <a:xfrm>
              <a:off x="4009986" y="567770"/>
              <a:ext cx="2877481" cy="369332"/>
            </a:xfrm>
            <a:prstGeom prst="rect">
              <a:avLst/>
            </a:prstGeom>
            <a:noFill/>
          </p:spPr>
          <p:txBody>
            <a:bodyPr wrap="square" rtlCol="0">
              <a:spAutoFit/>
            </a:bodyPr>
            <a:lstStyle/>
            <a:p>
              <a:r>
                <a:rPr lang="en-US" dirty="0">
                  <a:solidFill>
                    <a:schemeClr val="accent1"/>
                  </a:solidFill>
                </a:rPr>
                <a:t>Correctly aligned reads</a:t>
              </a:r>
              <a:endParaRPr lang="sr-Latn-RS" dirty="0">
                <a:solidFill>
                  <a:schemeClr val="accent1"/>
                </a:solidFill>
              </a:endParaRPr>
            </a:p>
          </p:txBody>
        </p:sp>
        <p:sp>
          <p:nvSpPr>
            <p:cNvPr id="40" name="Okvir za tekst 39">
              <a:extLst>
                <a:ext uri="{FF2B5EF4-FFF2-40B4-BE49-F238E27FC236}">
                  <a16:creationId xmlns:a16="http://schemas.microsoft.com/office/drawing/2014/main" id="{D7540AB5-D31F-614B-0555-2480EC52FF0E}"/>
                </a:ext>
              </a:extLst>
            </p:cNvPr>
            <p:cNvSpPr txBox="1"/>
            <p:nvPr/>
          </p:nvSpPr>
          <p:spPr>
            <a:xfrm>
              <a:off x="4027796" y="917692"/>
              <a:ext cx="2877481" cy="369332"/>
            </a:xfrm>
            <a:prstGeom prst="rect">
              <a:avLst/>
            </a:prstGeom>
            <a:noFill/>
          </p:spPr>
          <p:txBody>
            <a:bodyPr wrap="square" rtlCol="0">
              <a:spAutoFit/>
            </a:bodyPr>
            <a:lstStyle/>
            <a:p>
              <a:r>
                <a:rPr lang="en-US" dirty="0">
                  <a:solidFill>
                    <a:schemeClr val="accent1"/>
                  </a:solidFill>
                </a:rPr>
                <a:t>Unmapped reads</a:t>
              </a:r>
              <a:endParaRPr lang="sr-Latn-RS" dirty="0">
                <a:solidFill>
                  <a:schemeClr val="accent1"/>
                </a:solidFill>
              </a:endParaRPr>
            </a:p>
          </p:txBody>
        </p:sp>
      </p:grpSp>
    </p:spTree>
    <p:extLst>
      <p:ext uri="{BB962C8B-B14F-4D97-AF65-F5344CB8AC3E}">
        <p14:creationId xmlns:p14="http://schemas.microsoft.com/office/powerpoint/2010/main" val="23129947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4" name="Group 23">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25" name="Rectangle 24">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Isosceles Triangle 25">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8" name="Group 27">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9" name="Isosceles Triangle 28">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Čuvar mesta za broj slajda 12">
            <a:extLst>
              <a:ext uri="{FF2B5EF4-FFF2-40B4-BE49-F238E27FC236}">
                <a16:creationId xmlns:a16="http://schemas.microsoft.com/office/drawing/2014/main" id="{15DA5217-9514-81D9-7BAF-AFE0D7A8B1CC}"/>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B5CEABB6-07DC-46E8-9B57-56EC44A396E5}" type="slidenum">
              <a:rPr lang="en-US" sz="1200" smtClean="0">
                <a:solidFill>
                  <a:schemeClr val="tx1">
                    <a:tint val="75000"/>
                  </a:schemeClr>
                </a:solidFill>
              </a:rPr>
              <a:pPr>
                <a:spcAft>
                  <a:spcPts val="600"/>
                </a:spcAft>
              </a:pPr>
              <a:t>19</a:t>
            </a:fld>
            <a:endParaRPr lang="en-US" sz="1200">
              <a:solidFill>
                <a:schemeClr val="tx1">
                  <a:tint val="75000"/>
                </a:schemeClr>
              </a:solidFill>
            </a:endParaRPr>
          </a:p>
        </p:txBody>
      </p:sp>
      <p:pic>
        <p:nvPicPr>
          <p:cNvPr id="35" name="Grafika 34" descr="DNA with solid fill">
            <a:extLst>
              <a:ext uri="{FF2B5EF4-FFF2-40B4-BE49-F238E27FC236}">
                <a16:creationId xmlns:a16="http://schemas.microsoft.com/office/drawing/2014/main" id="{F9DFF11F-F3A4-8873-6583-DF6A45482F9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62218" y="-81812"/>
            <a:ext cx="1643608" cy="1726591"/>
          </a:xfrm>
          <a:prstGeom prst="rect">
            <a:avLst/>
          </a:prstGeom>
        </p:spPr>
      </p:pic>
      <p:pic>
        <p:nvPicPr>
          <p:cNvPr id="37" name="Grafika 36" descr="DNA with solid fill">
            <a:extLst>
              <a:ext uri="{FF2B5EF4-FFF2-40B4-BE49-F238E27FC236}">
                <a16:creationId xmlns:a16="http://schemas.microsoft.com/office/drawing/2014/main" id="{07774BEE-DD51-E66A-86EF-B27318EA757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894927" y="5220929"/>
            <a:ext cx="1782131" cy="1749769"/>
          </a:xfrm>
          <a:prstGeom prst="rect">
            <a:avLst/>
          </a:prstGeom>
        </p:spPr>
      </p:pic>
      <p:pic>
        <p:nvPicPr>
          <p:cNvPr id="3" name="Slika 2">
            <a:extLst>
              <a:ext uri="{FF2B5EF4-FFF2-40B4-BE49-F238E27FC236}">
                <a16:creationId xmlns:a16="http://schemas.microsoft.com/office/drawing/2014/main" id="{B51573FC-9A19-1DA2-F091-A453231BC0B3}"/>
              </a:ext>
            </a:extLst>
          </p:cNvPr>
          <p:cNvPicPr>
            <a:picLocks noChangeAspect="1"/>
          </p:cNvPicPr>
          <p:nvPr/>
        </p:nvPicPr>
        <p:blipFill>
          <a:blip r:embed="rId6"/>
          <a:srcRect l="553" r="553"/>
          <a:stretch/>
        </p:blipFill>
        <p:spPr>
          <a:xfrm>
            <a:off x="1376278" y="1199289"/>
            <a:ext cx="9151026" cy="4632154"/>
          </a:xfrm>
          <a:prstGeom prst="rect">
            <a:avLst/>
          </a:prstGeom>
        </p:spPr>
      </p:pic>
      <mc:AlternateContent xmlns:mc="http://schemas.openxmlformats.org/markup-compatibility/2006" xmlns:a14="http://schemas.microsoft.com/office/drawing/2010/main">
        <mc:Choice Requires="a14">
          <p:sp>
            <p:nvSpPr>
              <p:cNvPr id="15" name="Okvir za tekst 14">
                <a:extLst>
                  <a:ext uri="{FF2B5EF4-FFF2-40B4-BE49-F238E27FC236}">
                    <a16:creationId xmlns:a16="http://schemas.microsoft.com/office/drawing/2014/main" id="{488D8D40-9CD6-2B55-0A50-B7FBF2EE9749}"/>
                  </a:ext>
                </a:extLst>
              </p:cNvPr>
              <p:cNvSpPr txBox="1"/>
              <p:nvPr/>
            </p:nvSpPr>
            <p:spPr>
              <a:xfrm>
                <a:off x="1880319" y="674915"/>
                <a:ext cx="1767449" cy="524374"/>
              </a:xfrm>
              <a:prstGeom prst="rect">
                <a:avLst/>
              </a:prstGeom>
              <a:noFill/>
            </p:spPr>
            <p:txBody>
              <a:bodyPr wrap="square" lIns="0" tIns="0" rIns="0" bIns="0" rtlCol="0">
                <a:spAutoFit/>
              </a:bodyPr>
              <a:lstStyle/>
              <a:p>
                <a:r>
                  <a:rPr lang="pt-BR" sz="2400" dirty="0"/>
                  <a:t>Fs</a:t>
                </a:r>
                <a14:m>
                  <m:oMath xmlns:m="http://schemas.openxmlformats.org/officeDocument/2006/math">
                    <m:r>
                      <a:rPr lang="pt-BR" sz="2400" i="1" smtClean="0">
                        <a:latin typeface="Cambria Math" panose="02040503050406030204" pitchFamily="18" charset="0"/>
                      </a:rPr>
                      <m:t>=</m:t>
                    </m:r>
                    <m:r>
                      <a:rPr lang="en-US" sz="2400" b="0" i="1" smtClean="0">
                        <a:latin typeface="Cambria Math" panose="02040503050406030204" pitchFamily="18" charset="0"/>
                      </a:rPr>
                      <m:t>2</m:t>
                    </m:r>
                    <m:f>
                      <m:fPr>
                        <m:ctrlPr>
                          <a:rPr lang="pt-BR" sz="2400" i="1" smtClean="0">
                            <a:latin typeface="Cambria Math" panose="02040503050406030204" pitchFamily="18" charset="0"/>
                          </a:rPr>
                        </m:ctrlPr>
                      </m:fPr>
                      <m:num>
                        <m:r>
                          <a:rPr lang="en-US" sz="2400" b="0" i="1" smtClean="0">
                            <a:latin typeface="Cambria Math" panose="02040503050406030204" pitchFamily="18" charset="0"/>
                          </a:rPr>
                          <m:t>𝑃</m:t>
                        </m:r>
                        <m:r>
                          <a:rPr lang="en-US" sz="2400" b="0" i="1" smtClean="0">
                            <a:latin typeface="Cambria Math" panose="02040503050406030204" pitchFamily="18" charset="0"/>
                          </a:rPr>
                          <m:t>∗</m:t>
                        </m:r>
                        <m:r>
                          <a:rPr lang="en-US" sz="2400" b="0" i="1" smtClean="0">
                            <a:latin typeface="Cambria Math" panose="02040503050406030204" pitchFamily="18" charset="0"/>
                          </a:rPr>
                          <m:t>𝑅</m:t>
                        </m:r>
                      </m:num>
                      <m:den>
                        <m:r>
                          <a:rPr lang="en-US" sz="2400" b="0" i="1" smtClean="0">
                            <a:latin typeface="Cambria Math" panose="02040503050406030204" pitchFamily="18" charset="0"/>
                          </a:rPr>
                          <m:t>𝑃</m:t>
                        </m:r>
                        <m:r>
                          <a:rPr lang="en-US" sz="2400" b="0" i="1" smtClean="0">
                            <a:latin typeface="Cambria Math" panose="02040503050406030204" pitchFamily="18" charset="0"/>
                          </a:rPr>
                          <m:t> +</m:t>
                        </m:r>
                        <m:r>
                          <a:rPr lang="en-US" sz="2400" b="0" i="1" smtClean="0">
                            <a:latin typeface="Cambria Math" panose="02040503050406030204" pitchFamily="18" charset="0"/>
                          </a:rPr>
                          <m:t>𝑅</m:t>
                        </m:r>
                      </m:den>
                    </m:f>
                  </m:oMath>
                </a14:m>
                <a:endParaRPr lang="sr-Latn-RS" sz="2400" dirty="0"/>
              </a:p>
            </p:txBody>
          </p:sp>
        </mc:Choice>
        <mc:Fallback xmlns="">
          <p:sp>
            <p:nvSpPr>
              <p:cNvPr id="15" name="Okvir za tekst 14">
                <a:extLst>
                  <a:ext uri="{FF2B5EF4-FFF2-40B4-BE49-F238E27FC236}">
                    <a16:creationId xmlns:a16="http://schemas.microsoft.com/office/drawing/2014/main" id="{488D8D40-9CD6-2B55-0A50-B7FBF2EE9749}"/>
                  </a:ext>
                </a:extLst>
              </p:cNvPr>
              <p:cNvSpPr txBox="1">
                <a:spLocks noRot="1" noChangeAspect="1" noMove="1" noResize="1" noEditPoints="1" noAdjustHandles="1" noChangeArrowheads="1" noChangeShapeType="1" noTextEdit="1"/>
              </p:cNvSpPr>
              <p:nvPr/>
            </p:nvSpPr>
            <p:spPr>
              <a:xfrm>
                <a:off x="1880319" y="674915"/>
                <a:ext cx="1767449" cy="524374"/>
              </a:xfrm>
              <a:prstGeom prst="rect">
                <a:avLst/>
              </a:prstGeom>
              <a:blipFill>
                <a:blip r:embed="rId7"/>
                <a:stretch>
                  <a:fillRect l="-10345" t="-3488" b="-19767"/>
                </a:stretch>
              </a:blipFill>
            </p:spPr>
            <p:txBody>
              <a:bodyPr/>
              <a:lstStyle/>
              <a:p>
                <a:r>
                  <a:rPr lang="sr-Latn-RS">
                    <a:noFill/>
                  </a:rPr>
                  <a:t> </a:t>
                </a:r>
              </a:p>
            </p:txBody>
          </p:sp>
        </mc:Fallback>
      </mc:AlternateContent>
    </p:spTree>
    <p:extLst>
      <p:ext uri="{BB962C8B-B14F-4D97-AF65-F5344CB8AC3E}">
        <p14:creationId xmlns:p14="http://schemas.microsoft.com/office/powerpoint/2010/main" val="31800754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 name="Rectangle 102">
            <a:extLst>
              <a:ext uri="{FF2B5EF4-FFF2-40B4-BE49-F238E27FC236}">
                <a16:creationId xmlns:a16="http://schemas.microsoft.com/office/drawing/2014/main" id="{4AC6B390-BC59-4F1D-A0EE-D71A92F0A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05" name="Freeform: Shape 104">
            <a:extLst>
              <a:ext uri="{FF2B5EF4-FFF2-40B4-BE49-F238E27FC236}">
                <a16:creationId xmlns:a16="http://schemas.microsoft.com/office/drawing/2014/main" id="{B6C60D79-16F1-4C4B-B7E3-7634E7069C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19137"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2" name="Graphic 41" descr="DNK">
            <a:extLst>
              <a:ext uri="{FF2B5EF4-FFF2-40B4-BE49-F238E27FC236}">
                <a16:creationId xmlns:a16="http://schemas.microsoft.com/office/drawing/2014/main" id="{6486B31D-E0D8-1E15-9153-3CD3CF19A88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541053" y="953955"/>
            <a:ext cx="4777381" cy="4777381"/>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p:spPr>
      </p:pic>
      <p:sp>
        <p:nvSpPr>
          <p:cNvPr id="107" name="Arc 106">
            <a:extLst>
              <a:ext uri="{FF2B5EF4-FFF2-40B4-BE49-F238E27FC236}">
                <a16:creationId xmlns:a16="http://schemas.microsoft.com/office/drawing/2014/main" id="{426B127E-6498-4C77-9C9D-4553A5113B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02050" y="650160"/>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719F29B-F233-48AF-8261-F33A4E079E3E}"/>
              </a:ext>
            </a:extLst>
          </p:cNvPr>
          <p:cNvSpPr>
            <a:spLocks noGrp="1"/>
          </p:cNvSpPr>
          <p:nvPr>
            <p:ph type="title"/>
          </p:nvPr>
        </p:nvSpPr>
        <p:spPr>
          <a:xfrm>
            <a:off x="838201" y="479493"/>
            <a:ext cx="5257800" cy="1325563"/>
          </a:xfrm>
        </p:spPr>
        <p:txBody>
          <a:bodyPr vert="horz" lIns="91440" tIns="45720" rIns="91440" bIns="45720" rtlCol="0" anchor="ctr">
            <a:normAutofit/>
          </a:bodyPr>
          <a:lstStyle/>
          <a:p>
            <a:r>
              <a:rPr lang="en-US" kern="1200">
                <a:solidFill>
                  <a:schemeClr val="tx1"/>
                </a:solidFill>
                <a:latin typeface="+mj-lt"/>
                <a:ea typeface="+mj-ea"/>
                <a:cs typeface="+mj-cs"/>
              </a:rPr>
              <a:t>Illumina sequencing</a:t>
            </a:r>
          </a:p>
        </p:txBody>
      </p:sp>
      <p:sp>
        <p:nvSpPr>
          <p:cNvPr id="3" name="Subtitle 2">
            <a:extLst>
              <a:ext uri="{FF2B5EF4-FFF2-40B4-BE49-F238E27FC236}">
                <a16:creationId xmlns:a16="http://schemas.microsoft.com/office/drawing/2014/main" id="{35E3EA69-4E0E-41BD-8095-A124225A2647}"/>
              </a:ext>
            </a:extLst>
          </p:cNvPr>
          <p:cNvSpPr>
            <a:spLocks noGrp="1"/>
          </p:cNvSpPr>
          <p:nvPr>
            <p:ph type="body" sz="quarter" idx="13"/>
          </p:nvPr>
        </p:nvSpPr>
        <p:spPr>
          <a:xfrm>
            <a:off x="838201" y="1984443"/>
            <a:ext cx="5257800" cy="4192520"/>
          </a:xfrm>
        </p:spPr>
        <p:txBody>
          <a:bodyPr vert="horz" lIns="91440" tIns="45720" rIns="91440" bIns="45720" rtlCol="0">
            <a:normAutofit/>
          </a:bodyPr>
          <a:lstStyle/>
          <a:p>
            <a:pPr marL="342900" indent="-228600">
              <a:lnSpc>
                <a:spcPct val="90000"/>
              </a:lnSpc>
              <a:spcAft>
                <a:spcPts val="600"/>
              </a:spcAft>
              <a:buFont typeface="Arial" panose="020B0604020202020204" pitchFamily="34" charset="0"/>
              <a:buChar char="•"/>
            </a:pPr>
            <a:r>
              <a:rPr lang="en-US"/>
              <a:t>Shearing (fragmentation of the genome) </a:t>
            </a:r>
          </a:p>
          <a:p>
            <a:pPr marL="342900" indent="-228600">
              <a:lnSpc>
                <a:spcPct val="90000"/>
              </a:lnSpc>
              <a:spcAft>
                <a:spcPts val="600"/>
              </a:spcAft>
              <a:buFont typeface="Arial" panose="020B0604020202020204" pitchFamily="34" charset="0"/>
              <a:buChar char="•"/>
            </a:pPr>
            <a:r>
              <a:rPr lang="en-US"/>
              <a:t> Attaching adapters </a:t>
            </a:r>
          </a:p>
          <a:p>
            <a:pPr marL="342900" indent="-228600">
              <a:lnSpc>
                <a:spcPct val="90000"/>
              </a:lnSpc>
              <a:spcAft>
                <a:spcPts val="600"/>
              </a:spcAft>
              <a:buFont typeface="Arial" panose="020B0604020202020204" pitchFamily="34" charset="0"/>
              <a:buChar char="•"/>
            </a:pPr>
            <a:r>
              <a:rPr lang="en-US"/>
              <a:t>PCR amplification (optional) </a:t>
            </a:r>
          </a:p>
          <a:p>
            <a:pPr marL="342900" indent="-228600">
              <a:lnSpc>
                <a:spcPct val="90000"/>
              </a:lnSpc>
              <a:spcAft>
                <a:spcPts val="600"/>
              </a:spcAft>
              <a:buFont typeface="Arial" panose="020B0604020202020204" pitchFamily="34" charset="0"/>
              <a:buChar char="•"/>
            </a:pPr>
            <a:r>
              <a:rPr lang="en-US"/>
              <a:t> Attaching template to surface/flowcel  </a:t>
            </a:r>
          </a:p>
          <a:p>
            <a:pPr marL="342900" indent="-228600">
              <a:lnSpc>
                <a:spcPct val="90000"/>
              </a:lnSpc>
              <a:spcAft>
                <a:spcPts val="600"/>
              </a:spcAft>
              <a:buFont typeface="Arial" panose="020B0604020202020204" pitchFamily="34" charset="0"/>
              <a:buChar char="•"/>
            </a:pPr>
            <a:r>
              <a:rPr lang="en-US"/>
              <a:t>PCR/bridge amplification (cluster creation) </a:t>
            </a:r>
          </a:p>
          <a:p>
            <a:pPr marL="342900" indent="-228600">
              <a:lnSpc>
                <a:spcPct val="90000"/>
              </a:lnSpc>
              <a:spcAft>
                <a:spcPts val="600"/>
              </a:spcAft>
              <a:buFont typeface="Arial" panose="020B0604020202020204" pitchFamily="34" charset="0"/>
              <a:buChar char="•"/>
            </a:pPr>
            <a:r>
              <a:rPr lang="en-US"/>
              <a:t> Adding fluorescent bases and taking a picture after each cycle (repeat this many times) </a:t>
            </a:r>
          </a:p>
          <a:p>
            <a:pPr marL="342900" indent="-228600">
              <a:lnSpc>
                <a:spcPct val="90000"/>
              </a:lnSpc>
              <a:spcAft>
                <a:spcPts val="600"/>
              </a:spcAft>
              <a:buFont typeface="Arial" panose="020B0604020202020204" pitchFamily="34" charset="0"/>
              <a:buChar char="•"/>
            </a:pPr>
            <a:r>
              <a:rPr lang="en-US"/>
              <a:t> Stack up images and read the sequence</a:t>
            </a:r>
          </a:p>
        </p:txBody>
      </p:sp>
      <p:sp>
        <p:nvSpPr>
          <p:cNvPr id="38" name="Slide Number Placeholder 37">
            <a:extLst>
              <a:ext uri="{FF2B5EF4-FFF2-40B4-BE49-F238E27FC236}">
                <a16:creationId xmlns:a16="http://schemas.microsoft.com/office/drawing/2014/main" id="{198D92D2-0F62-443D-BB2D-F4E23724D76F}"/>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B5CEABB6-07DC-46E8-9B57-56EC44A396E5}" type="slidenum">
              <a:rPr lang="en-US" sz="1200">
                <a:solidFill>
                  <a:schemeClr val="tx1">
                    <a:tint val="75000"/>
                  </a:schemeClr>
                </a:solidFill>
              </a:rPr>
              <a:pPr>
                <a:spcAft>
                  <a:spcPts val="600"/>
                </a:spcAft>
              </a:pPr>
              <a:t>2</a:t>
            </a:fld>
            <a:endParaRPr lang="en-US" sz="1200">
              <a:solidFill>
                <a:schemeClr val="tx1">
                  <a:tint val="75000"/>
                </a:schemeClr>
              </a:solidFill>
            </a:endParaRPr>
          </a:p>
        </p:txBody>
      </p:sp>
    </p:spTree>
    <p:extLst>
      <p:ext uri="{BB962C8B-B14F-4D97-AF65-F5344CB8AC3E}">
        <p14:creationId xmlns:p14="http://schemas.microsoft.com/office/powerpoint/2010/main" val="22434949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4" name="Group 23">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25" name="Rectangle 24">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Isosceles Triangle 25">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8" name="Group 27">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9" name="Isosceles Triangle 28">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Čuvar mesta za broj slajda 12">
            <a:extLst>
              <a:ext uri="{FF2B5EF4-FFF2-40B4-BE49-F238E27FC236}">
                <a16:creationId xmlns:a16="http://schemas.microsoft.com/office/drawing/2014/main" id="{15DA5217-9514-81D9-7BAF-AFE0D7A8B1CC}"/>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B5CEABB6-07DC-46E8-9B57-56EC44A396E5}" type="slidenum">
              <a:rPr lang="en-US" sz="1200" smtClean="0">
                <a:solidFill>
                  <a:schemeClr val="tx1">
                    <a:tint val="75000"/>
                  </a:schemeClr>
                </a:solidFill>
              </a:rPr>
              <a:pPr>
                <a:spcAft>
                  <a:spcPts val="600"/>
                </a:spcAft>
              </a:pPr>
              <a:t>20</a:t>
            </a:fld>
            <a:endParaRPr lang="en-US" sz="1200">
              <a:solidFill>
                <a:schemeClr val="tx1">
                  <a:tint val="75000"/>
                </a:schemeClr>
              </a:solidFill>
            </a:endParaRPr>
          </a:p>
        </p:txBody>
      </p:sp>
      <p:sp>
        <p:nvSpPr>
          <p:cNvPr id="2" name="Okvir za tekst 1">
            <a:extLst>
              <a:ext uri="{FF2B5EF4-FFF2-40B4-BE49-F238E27FC236}">
                <a16:creationId xmlns:a16="http://schemas.microsoft.com/office/drawing/2014/main" id="{508EBA95-356A-0676-4EA6-CE37C33913DC}"/>
              </a:ext>
            </a:extLst>
          </p:cNvPr>
          <p:cNvSpPr txBox="1"/>
          <p:nvPr/>
        </p:nvSpPr>
        <p:spPr>
          <a:xfrm>
            <a:off x="4198265" y="411277"/>
            <a:ext cx="6421120" cy="707886"/>
          </a:xfrm>
          <a:prstGeom prst="rect">
            <a:avLst/>
          </a:prstGeom>
          <a:noFill/>
        </p:spPr>
        <p:txBody>
          <a:bodyPr wrap="square" rtlCol="0">
            <a:spAutoFit/>
          </a:bodyPr>
          <a:lstStyle/>
          <a:p>
            <a:r>
              <a:rPr lang="en-US" sz="4000" b="1" i="1" dirty="0">
                <a:solidFill>
                  <a:schemeClr val="accent4"/>
                </a:solidFill>
                <a:latin typeface="Cambria" panose="02040503050406030204" pitchFamily="18" charset="0"/>
                <a:ea typeface="Cambria" panose="02040503050406030204" pitchFamily="18" charset="0"/>
                <a:cs typeface="Aparajita" panose="020B0502040204020203" pitchFamily="18" charset="0"/>
              </a:rPr>
              <a:t>Mycobacterium tetani</a:t>
            </a:r>
            <a:endParaRPr lang="sr-Latn-RS" sz="4000" b="1" i="1" dirty="0">
              <a:solidFill>
                <a:schemeClr val="accent4"/>
              </a:solidFill>
              <a:latin typeface="Cambria" panose="02040503050406030204" pitchFamily="18" charset="0"/>
              <a:ea typeface="Cambria" panose="02040503050406030204" pitchFamily="18" charset="0"/>
              <a:cs typeface="Aparajita" panose="020B0502040204020203" pitchFamily="18" charset="0"/>
            </a:endParaRPr>
          </a:p>
        </p:txBody>
      </p:sp>
      <p:pic>
        <p:nvPicPr>
          <p:cNvPr id="23" name="Slika 22">
            <a:extLst>
              <a:ext uri="{FF2B5EF4-FFF2-40B4-BE49-F238E27FC236}">
                <a16:creationId xmlns:a16="http://schemas.microsoft.com/office/drawing/2014/main" id="{0B4ACEB0-B5AA-A76D-AEB9-1F07BB0A208D}"/>
              </a:ext>
            </a:extLst>
          </p:cNvPr>
          <p:cNvPicPr>
            <a:picLocks noChangeAspect="1"/>
          </p:cNvPicPr>
          <p:nvPr/>
        </p:nvPicPr>
        <p:blipFill>
          <a:blip r:embed="rId4"/>
          <a:srcRect/>
          <a:stretch/>
        </p:blipFill>
        <p:spPr>
          <a:xfrm>
            <a:off x="2504557" y="245001"/>
            <a:ext cx="1518954" cy="1200736"/>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32" name="Slika 31">
            <a:extLst>
              <a:ext uri="{FF2B5EF4-FFF2-40B4-BE49-F238E27FC236}">
                <a16:creationId xmlns:a16="http://schemas.microsoft.com/office/drawing/2014/main" id="{FFF9AE76-7B5D-710B-235A-C0AC8752DAD5}"/>
              </a:ext>
            </a:extLst>
          </p:cNvPr>
          <p:cNvPicPr>
            <a:picLocks noChangeAspect="1"/>
          </p:cNvPicPr>
          <p:nvPr/>
        </p:nvPicPr>
        <p:blipFill>
          <a:blip r:embed="rId5"/>
          <a:srcRect l="789" r="789"/>
          <a:stretch/>
        </p:blipFill>
        <p:spPr>
          <a:xfrm>
            <a:off x="2194429" y="1964532"/>
            <a:ext cx="8424956" cy="4272476"/>
          </a:xfrm>
          <a:prstGeom prst="rect">
            <a:avLst/>
          </a:prstGeom>
        </p:spPr>
      </p:pic>
      <p:pic>
        <p:nvPicPr>
          <p:cNvPr id="5" name="Audio 4">
            <a:hlinkClick r:id="" action="ppaction://media"/>
            <a:extLst>
              <a:ext uri="{FF2B5EF4-FFF2-40B4-BE49-F238E27FC236}">
                <a16:creationId xmlns:a16="http://schemas.microsoft.com/office/drawing/2014/main" id="{54F56C9F-4167-1828-C343-E0BE65DB845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864926852"/>
      </p:ext>
    </p:extLst>
  </p:cSld>
  <p:clrMapOvr>
    <a:masterClrMapping/>
  </p:clrMapOvr>
  <mc:AlternateContent xmlns:mc="http://schemas.openxmlformats.org/markup-compatibility/2006">
    <mc:Choice xmlns:p14="http://schemas.microsoft.com/office/powerpoint/2010/main" Requires="p14">
      <p:transition spd="slow" p14:dur="2000" advTm="25376"/>
    </mc:Choice>
    <mc:Fallback>
      <p:transition spd="slow" advTm="253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extLst>
    <p:ext uri="{3A86A75C-4F4B-4683-9AE1-C65F6400EC91}">
      <p14:laserTraceLst xmlns:p14="http://schemas.microsoft.com/office/powerpoint/2010/main">
        <p14:tracePtLst>
          <p14:tracePt t="412" x="5888038" y="239713"/>
          <p14:tracePt t="420" x="5457825" y="455613"/>
          <p14:tracePt t="427" x="5051425" y="630238"/>
          <p14:tracePt t="436" x="4686300" y="738188"/>
          <p14:tracePt t="443" x="4321175" y="828675"/>
          <p14:tracePt t="452" x="3989388" y="887413"/>
          <p14:tracePt t="459" x="3724275" y="912813"/>
          <p14:tracePt t="468" x="3459163" y="946150"/>
          <p14:tracePt t="475" x="3251200" y="977900"/>
          <p14:tracePt t="485" x="3117850" y="995363"/>
          <p14:tracePt t="491" x="3027363" y="995363"/>
          <p14:tracePt t="500" x="2986088" y="995363"/>
          <p14:tracePt t="508" x="2952750" y="995363"/>
          <p14:tracePt t="515" x="2935288" y="995363"/>
          <p14:tracePt t="523" x="2927350" y="995363"/>
          <p14:tracePt t="532" x="2919413" y="995363"/>
          <p14:tracePt t="548" x="2919413" y="987425"/>
          <p14:tracePt t="556" x="2919413" y="977900"/>
          <p14:tracePt t="564" x="2919413" y="969963"/>
          <p14:tracePt t="572" x="2944813" y="946150"/>
          <p14:tracePt t="580" x="3019425" y="887413"/>
          <p14:tracePt t="588" x="3192463" y="779463"/>
          <p14:tracePt t="596" x="3567113" y="630238"/>
          <p14:tracePt t="604" x="3906838" y="522288"/>
          <p14:tracePt t="612" x="4246563" y="439738"/>
          <p14:tracePt t="620" x="4545013" y="390525"/>
          <p14:tracePt t="628" x="4835525" y="357188"/>
          <p14:tracePt t="636" x="5067300" y="339725"/>
          <p14:tracePt t="644" x="5249863" y="347663"/>
          <p14:tracePt t="652" x="5391150" y="381000"/>
          <p14:tracePt t="660" x="5532438" y="431800"/>
          <p14:tracePt t="668" x="5656263" y="488950"/>
          <p14:tracePt t="676" x="5738813" y="555625"/>
          <p14:tracePt t="685" x="5780088" y="630238"/>
          <p14:tracePt t="692" x="5797550" y="696913"/>
          <p14:tracePt t="700" x="5797550" y="779463"/>
          <p14:tracePt t="708" x="5797550" y="879475"/>
          <p14:tracePt t="716" x="5764213" y="1011238"/>
          <p14:tracePt t="724" x="5664200" y="1219200"/>
          <p14:tracePt t="732" x="5499100" y="1476375"/>
          <p14:tracePt t="740" x="5308600" y="1658938"/>
          <p14:tracePt t="748" x="5100638" y="1816100"/>
          <p14:tracePt t="756" x="4910138" y="1939925"/>
          <p14:tracePt t="764" x="4645025" y="2055813"/>
          <p14:tracePt t="772" x="4354513" y="2155825"/>
          <p14:tracePt t="780" x="4022725" y="2247900"/>
          <p14:tracePt t="788" x="3748088" y="2289175"/>
          <p14:tracePt t="796" x="3508375" y="2322513"/>
          <p14:tracePt t="804" x="3309938" y="2322513"/>
          <p14:tracePt t="812" x="3135313" y="2322513"/>
          <p14:tracePt t="820" x="3027363" y="2305050"/>
          <p14:tracePt t="828" x="2927350" y="2289175"/>
          <p14:tracePt t="836" x="2836863" y="2255838"/>
          <p14:tracePt t="844" x="2762250" y="2214563"/>
          <p14:tracePt t="853" x="2711450" y="2173288"/>
          <p14:tracePt t="860" x="2679700" y="2130425"/>
          <p14:tracePt t="868" x="2646363" y="2098675"/>
          <p14:tracePt t="876" x="2628900" y="2047875"/>
          <p14:tracePt t="884" x="2628900" y="1990725"/>
          <p14:tracePt t="892" x="2628900" y="1924050"/>
          <p14:tracePt t="902" x="2662238" y="1824038"/>
          <p14:tracePt t="908" x="2736850" y="1692275"/>
          <p14:tracePt t="918" x="2844800" y="1543050"/>
          <p14:tracePt t="924" x="2978150" y="1409700"/>
          <p14:tracePt t="931" x="3101975" y="1309688"/>
          <p14:tracePt t="938" x="3201988" y="1235075"/>
          <p14:tracePt t="1248" x="2978150" y="1360488"/>
          <p14:tracePt t="1254" x="2736850" y="1468438"/>
          <p14:tracePt t="1262" x="2528888" y="1543050"/>
          <p14:tracePt t="1269" x="2338388" y="1584325"/>
          <p14:tracePt t="1276" x="2189163" y="1584325"/>
          <p14:tracePt t="1283" x="2065338" y="1592263"/>
          <p14:tracePt t="1290" x="1949450" y="1592263"/>
          <p14:tracePt t="1296" x="1866900" y="1592263"/>
          <p14:tracePt t="1304" x="1741488" y="1592263"/>
          <p14:tracePt t="1311" x="1674813" y="1592263"/>
          <p14:tracePt t="1318" x="1625600" y="1576388"/>
          <p14:tracePt t="1324" x="1600200" y="1550988"/>
          <p14:tracePt t="1331" x="1592263" y="1525588"/>
          <p14:tracePt t="1338" x="1584325" y="1492250"/>
          <p14:tracePt t="1345" x="1584325" y="1425575"/>
          <p14:tracePt t="1353" x="1625600" y="1350963"/>
          <p14:tracePt t="1360" x="1741488" y="1185863"/>
          <p14:tracePt t="1368" x="1957388" y="995363"/>
          <p14:tracePt t="1373" x="2139950" y="820738"/>
          <p14:tracePt t="1380" x="2347913" y="663575"/>
          <p14:tracePt t="1387" x="2620963" y="514350"/>
          <p14:tracePt t="1394" x="2878138" y="414338"/>
          <p14:tracePt t="1401" x="3192463" y="331788"/>
          <p14:tracePt t="1408" x="3482975" y="298450"/>
          <p14:tracePt t="1416" x="3748088" y="282575"/>
          <p14:tracePt t="1423" x="4014788" y="306388"/>
          <p14:tracePt t="1430" x="4254500" y="347663"/>
          <p14:tracePt t="1436" x="4454525" y="406400"/>
          <p14:tracePt t="1444" x="4586288" y="465138"/>
          <p14:tracePt t="1451" x="4719638" y="539750"/>
          <p14:tracePt t="1457" x="4835525" y="604838"/>
          <p14:tracePt t="1465" x="4910138" y="671513"/>
          <p14:tracePt t="1472" x="4951413" y="738188"/>
          <p14:tracePt t="1479" x="4959350" y="820738"/>
          <p14:tracePt t="1486" x="4959350" y="912813"/>
          <p14:tracePt t="1493" x="4943475" y="1052513"/>
          <p14:tracePt t="1501" x="4892675" y="1219200"/>
          <p14:tracePt t="1506" x="4786313" y="1435100"/>
          <p14:tracePt t="1514" x="4652963" y="1700213"/>
          <p14:tracePt t="1521" x="4503738" y="1981200"/>
          <p14:tracePt t="1528" x="4379913" y="2173288"/>
          <p14:tracePt t="1536" x="4205288" y="2454275"/>
          <p14:tracePt t="1542" x="4048125" y="2654300"/>
          <p14:tracePt t="1549" x="3898900" y="2836863"/>
          <p14:tracePt t="1556" x="3740150" y="2976563"/>
          <p14:tracePt t="1563" x="3508375" y="3159125"/>
          <p14:tracePt t="1570" x="3267075" y="3275013"/>
          <p14:tracePt t="1577" x="2986088" y="3375025"/>
          <p14:tracePt t="1584" x="2711450" y="3424238"/>
          <p14:tracePt t="1591" x="2446338" y="3433763"/>
          <p14:tracePt t="1597" x="2189163" y="3433763"/>
          <p14:tracePt t="1605" x="1973263" y="3400425"/>
          <p14:tracePt t="1612" x="1790700" y="3375025"/>
          <p14:tracePt t="1619" x="1592263" y="3316288"/>
          <p14:tracePt t="1626" x="1492250" y="3275013"/>
          <p14:tracePt t="1634" x="1384300" y="3200400"/>
          <p14:tracePt t="1640" x="1335088" y="3167063"/>
          <p14:tracePt t="1647" x="1285875" y="3117850"/>
          <p14:tracePt t="1654" x="1268413" y="3051175"/>
          <p14:tracePt t="1661" x="1244600" y="2986088"/>
          <p14:tracePt t="1668" x="1244600" y="2844800"/>
          <p14:tracePt t="1675" x="1277938" y="2662238"/>
          <p14:tracePt t="1682" x="1343025" y="2487613"/>
          <p14:tracePt t="1689" x="1435100" y="2281238"/>
          <p14:tracePt t="1696" x="1543050" y="2065338"/>
          <p14:tracePt t="1703" x="1700213" y="1857375"/>
          <p14:tracePt t="1710" x="1824038" y="1708150"/>
          <p14:tracePt t="1718" x="2065338" y="1458913"/>
          <p14:tracePt t="1724" x="2173288" y="1368425"/>
          <p14:tracePt t="1731" x="2363788" y="1260475"/>
          <p14:tracePt t="1738" x="2546350" y="1193800"/>
          <p14:tracePt t="1745" x="2786063" y="1160463"/>
          <p14:tracePt t="1753" x="2960688" y="1144588"/>
          <p14:tracePt t="1759" x="3225800" y="1152525"/>
          <p14:tracePt t="1766" x="3449638" y="1235075"/>
          <p14:tracePt t="1773" x="3608388" y="1293813"/>
          <p14:tracePt t="1780" x="3781425" y="1443038"/>
          <p14:tracePt t="1787" x="3898900" y="1576388"/>
          <p14:tracePt t="1794" x="3989388" y="1757363"/>
          <p14:tracePt t="1802" x="4038600" y="1931988"/>
          <p14:tracePt t="1808" x="4064000" y="2065338"/>
          <p14:tracePt t="1815" x="4089400" y="2281238"/>
          <p14:tracePt t="1822" x="4089400" y="2405063"/>
          <p14:tracePt t="1829" x="4071938" y="2587625"/>
          <p14:tracePt t="1836" x="4038600" y="2695575"/>
          <p14:tracePt t="1843" x="4005263" y="2819400"/>
          <p14:tracePt t="1851" x="3930650" y="2952750"/>
          <p14:tracePt t="1857" x="3865563" y="3035300"/>
          <p14:tracePt t="1864" x="3740150" y="3143250"/>
          <p14:tracePt t="1871" x="3616325" y="3200400"/>
          <p14:tracePt t="1878" x="3516313" y="3241675"/>
          <p14:tracePt t="1886" x="3392488" y="3259138"/>
          <p14:tracePt t="1892" x="3267075" y="3259138"/>
          <p14:tracePt t="1899" x="3127375" y="3251200"/>
          <p14:tracePt t="1906" x="2968625" y="3217863"/>
          <p14:tracePt t="1913" x="2844800" y="3184525"/>
          <p14:tracePt t="1920" x="2736850" y="3135313"/>
          <p14:tracePt t="1927" x="2679700" y="3092450"/>
          <p14:tracePt t="1934" x="2613025" y="3043238"/>
          <p14:tracePt t="1941" x="2562225" y="3009900"/>
          <p14:tracePt t="1948" x="2546350" y="2976563"/>
          <p14:tracePt t="5180" x="2720975" y="2852738"/>
          <p14:tracePt t="5187" x="3019425" y="2695575"/>
          <p14:tracePt t="5193" x="3243263" y="2570163"/>
          <p14:tracePt t="5201" x="3449638" y="2462213"/>
          <p14:tracePt t="5207" x="3724275" y="2330450"/>
          <p14:tracePt t="5215" x="3989388" y="2214563"/>
          <p14:tracePt t="5222" x="4313238" y="2073275"/>
          <p14:tracePt t="5228" x="4570413" y="1990725"/>
          <p14:tracePt t="5236" x="4818063" y="1924050"/>
          <p14:tracePt t="5242" x="5175250" y="1857375"/>
          <p14:tracePt t="5250" x="5514975" y="1857375"/>
          <p14:tracePt t="5256" x="5722938" y="1857375"/>
          <p14:tracePt t="5264" x="5995988" y="1924050"/>
          <p14:tracePt t="5271" x="6253163" y="2006600"/>
          <p14:tracePt t="5278" x="6469063" y="2098675"/>
          <p14:tracePt t="5285" x="6610350" y="2189163"/>
          <p14:tracePt t="5291" x="6726238" y="2281238"/>
          <p14:tracePt t="5301" x="6818313" y="2346325"/>
          <p14:tracePt t="5306" x="6892925" y="2413000"/>
          <p14:tracePt t="5313" x="6975475" y="2479675"/>
          <p14:tracePt t="5320" x="7024688" y="2536825"/>
          <p14:tracePt t="5327" x="7042150" y="2570163"/>
          <p14:tracePt t="5334" x="7058025" y="2611438"/>
          <p14:tracePt t="5340" x="7083425" y="2686050"/>
          <p14:tracePt t="5348" x="7083425" y="2786063"/>
          <p14:tracePt t="5354" x="7073900" y="2868613"/>
          <p14:tracePt t="5362" x="7058025" y="2994025"/>
          <p14:tracePt t="5369" x="7032625" y="3117850"/>
          <p14:tracePt t="5376" x="7008813" y="3259138"/>
          <p14:tracePt t="5383" x="6983413" y="3416300"/>
          <p14:tracePt t="5390" x="6967538" y="3516313"/>
          <p14:tracePt t="9936" x="6942138" y="3508375"/>
          <p14:tracePt t="9943" x="6900863" y="3449638"/>
          <p14:tracePt t="9950" x="6875463" y="3390900"/>
          <p14:tracePt t="9957" x="6850063" y="3316288"/>
          <p14:tracePt t="9965" x="6842125" y="3233738"/>
          <p14:tracePt t="9970" x="6842125" y="3135313"/>
          <p14:tracePt t="9978" x="6850063" y="3035300"/>
          <p14:tracePt t="9985" x="6883400" y="2952750"/>
          <p14:tracePt t="9992" x="6934200" y="2860675"/>
          <p14:tracePt t="9999" x="6975475" y="2760663"/>
          <p14:tracePt t="10006" x="7042150" y="2670175"/>
          <p14:tracePt t="10015" x="7107238" y="2595563"/>
          <p14:tracePt t="10032" x="7248525" y="2487613"/>
          <p14:tracePt t="10034" x="7340600" y="2454275"/>
          <p14:tracePt t="10041" x="7448550" y="2430463"/>
          <p14:tracePt t="10048" x="7597775" y="2430463"/>
          <p14:tracePt t="10055" x="7754938" y="2438400"/>
          <p14:tracePt t="10062" x="7862888" y="2479675"/>
          <p14:tracePt t="10069" x="7978775" y="2528888"/>
          <p14:tracePt t="10076" x="8086725" y="2603500"/>
          <p14:tracePt t="10083" x="8186738" y="2678113"/>
          <p14:tracePt t="10090" x="8293100" y="2770188"/>
          <p14:tracePt t="10097" x="8343900" y="2827338"/>
          <p14:tracePt t="10104" x="8393113" y="2886075"/>
          <p14:tracePt t="10112" x="8426450" y="2968625"/>
          <p14:tracePt t="10118" x="8451850" y="3051175"/>
          <p14:tracePt t="10125" x="8451850" y="3151188"/>
          <p14:tracePt t="10133" x="8451850" y="3275013"/>
          <p14:tracePt t="10139" x="8434388" y="3400425"/>
          <p14:tracePt t="10147" x="8410575" y="3541713"/>
          <p14:tracePt t="10153" x="8369300" y="3616325"/>
          <p14:tracePt t="10160" x="8318500" y="3714750"/>
          <p14:tracePt t="10167" x="8243888" y="3830638"/>
          <p14:tracePt t="10174" x="8177213" y="3922713"/>
          <p14:tracePt t="10182" x="8120063" y="4013200"/>
          <p14:tracePt t="10188" x="8037513" y="4079875"/>
          <p14:tracePt t="10195" x="7978775" y="4129088"/>
          <p14:tracePt t="10202" x="7929563" y="4171950"/>
          <p14:tracePt t="10209" x="7878763" y="4187825"/>
          <p14:tracePt t="10216" x="7845425" y="4203700"/>
          <p14:tracePt t="10223" x="7804150" y="4203700"/>
          <p14:tracePt t="10231" x="7770813" y="4203700"/>
          <p14:tracePt t="10237" x="7729538" y="4203700"/>
          <p14:tracePt t="10244" x="7680325" y="4187825"/>
          <p14:tracePt t="10251" x="7621588" y="4146550"/>
          <p14:tracePt t="10633" x="7423150" y="4121150"/>
          <p14:tracePt t="10640" x="7281863" y="4087813"/>
          <p14:tracePt t="10647" x="7107238" y="4046538"/>
          <p14:tracePt t="10654" x="6942138" y="4005263"/>
          <p14:tracePt t="10660" x="6826250" y="3971925"/>
          <p14:tracePt t="10667" x="6710363" y="3930650"/>
          <p14:tracePt t="10674" x="6584950" y="3897313"/>
          <p14:tracePt t="10682" x="6502400" y="3863975"/>
          <p14:tracePt t="10688" x="6386513" y="3822700"/>
          <p14:tracePt t="10697" x="6294438" y="3781425"/>
          <p14:tracePt t="10703" x="6245225" y="3740150"/>
          <p14:tracePt t="10710" x="6186488" y="3690938"/>
          <p14:tracePt t="10716" x="6121400" y="3616325"/>
          <p14:tracePt t="10723" x="6088063" y="3524250"/>
          <p14:tracePt t="10731" x="6062663" y="3441700"/>
          <p14:tracePt t="10738" x="6046788" y="3367088"/>
          <p14:tracePt t="10745" x="6046788" y="3267075"/>
          <p14:tracePt t="10752" x="6054725" y="3200400"/>
          <p14:tracePt t="10758" x="6062663" y="3167063"/>
          <p14:tracePt t="10766" x="6103938" y="3101975"/>
          <p14:tracePt t="10773" x="6129338" y="3068638"/>
          <p14:tracePt t="10780" x="6211888" y="3009900"/>
          <p14:tracePt t="10787" x="6270625" y="2960688"/>
          <p14:tracePt t="10794" x="6361113" y="2927350"/>
          <p14:tracePt t="10801" x="6461125" y="2894013"/>
          <p14:tracePt t="10807" x="6602413" y="2868613"/>
          <p14:tracePt t="10816" x="6726238" y="2860675"/>
          <p14:tracePt t="10822" x="6892925" y="2860675"/>
          <p14:tracePt t="10829" x="6999288" y="2860675"/>
          <p14:tracePt t="10836" x="7083425" y="2868613"/>
          <p14:tracePt t="10843" x="7273925" y="2952750"/>
          <p14:tracePt t="10850" x="7405688" y="3001963"/>
          <p14:tracePt t="10856" x="7505700" y="3060700"/>
          <p14:tracePt t="10864" x="7597775" y="3125788"/>
          <p14:tracePt t="10870" x="7672388" y="3200400"/>
          <p14:tracePt t="10878" x="7737475" y="3292475"/>
          <p14:tracePt t="10885" x="7796213" y="3408363"/>
          <p14:tracePt t="10892" x="7845425" y="3532188"/>
          <p14:tracePt t="10899" x="7878763" y="3657600"/>
          <p14:tracePt t="10906" x="7912100" y="3765550"/>
          <p14:tracePt t="10914" x="7920038" y="3871913"/>
          <p14:tracePt t="10919" x="7937500" y="3971925"/>
          <p14:tracePt t="10927" x="7937500" y="4121150"/>
          <p14:tracePt t="10934" x="7929563" y="4229100"/>
          <p14:tracePt t="10941" x="7912100" y="4344988"/>
          <p14:tracePt t="10948" x="7854950" y="4460875"/>
          <p14:tracePt t="10955" x="7821613" y="4519613"/>
          <p14:tracePt t="10962" x="7788275" y="4586288"/>
          <p14:tracePt t="10969" x="7747000" y="4635500"/>
          <p14:tracePt t="10976" x="7713663" y="4684713"/>
          <p14:tracePt t="10983" x="7662863" y="4710113"/>
          <p14:tracePt t="10990" x="7613650" y="4743450"/>
          <p14:tracePt t="10997" x="7564438" y="4759325"/>
          <p14:tracePt t="11004" x="7497763" y="4759325"/>
          <p14:tracePt t="11011" x="7423150" y="4759325"/>
          <p14:tracePt t="11018" x="7364413" y="4727575"/>
          <p14:tracePt t="12949" x="7340600" y="4743450"/>
          <p14:tracePt t="12956" x="7289800" y="4792663"/>
          <p14:tracePt t="12965" x="7199313" y="4851400"/>
          <p14:tracePt t="12972" x="7107238" y="4892675"/>
          <p14:tracePt t="12981" x="7016750" y="4918075"/>
          <p14:tracePt t="12988" x="6892925" y="4926013"/>
          <p14:tracePt t="12996" x="6775450" y="4926013"/>
          <p14:tracePt t="13004" x="6635750" y="4900613"/>
          <p14:tracePt t="13013" x="6453188" y="4851400"/>
          <p14:tracePt t="13020" x="6278563" y="4776788"/>
          <p14:tracePt t="13031" x="6121400" y="4718050"/>
          <p14:tracePt t="13036" x="5972175" y="4651375"/>
          <p14:tracePt t="13044" x="5838825" y="4576763"/>
          <p14:tracePt t="13052" x="5640388" y="4437063"/>
          <p14:tracePt t="13060" x="5448300" y="4270375"/>
          <p14:tracePt t="13068" x="5291138" y="4113213"/>
          <p14:tracePt t="13077" x="5175250" y="3938588"/>
          <p14:tracePt t="13084" x="5092700" y="3797300"/>
          <p14:tracePt t="13092" x="5026025" y="3648075"/>
          <p14:tracePt t="13100" x="4959350" y="3467100"/>
          <p14:tracePt t="13109" x="4910138" y="3251200"/>
          <p14:tracePt t="13116" x="4892675" y="3109913"/>
          <p14:tracePt t="13124" x="4892675" y="2986088"/>
          <p14:tracePt t="13132" x="4892675" y="2878138"/>
          <p14:tracePt t="13140" x="4926013" y="2786063"/>
          <p14:tracePt t="13148" x="4967288" y="2703513"/>
          <p14:tracePt t="13156" x="5018088" y="2636838"/>
          <p14:tracePt t="13164" x="5075238" y="2587625"/>
          <p14:tracePt t="13172" x="5126038" y="2520950"/>
          <p14:tracePt t="13181" x="5192713" y="2479675"/>
          <p14:tracePt t="13188" x="5267325" y="2438400"/>
          <p14:tracePt t="13196" x="5341938" y="2405063"/>
          <p14:tracePt t="13204" x="5440363" y="2363788"/>
          <p14:tracePt t="13213" x="5548313" y="2330450"/>
          <p14:tracePt t="13220" x="5664200" y="2305050"/>
          <p14:tracePt t="13229" x="5780088" y="2281238"/>
          <p14:tracePt t="13236" x="5897563" y="2281238"/>
          <p14:tracePt t="13244" x="6037263" y="2289175"/>
          <p14:tracePt t="13252" x="6237288" y="2322513"/>
          <p14:tracePt t="13260" x="6453188" y="2430463"/>
          <p14:tracePt t="13269" x="6667500" y="2562225"/>
          <p14:tracePt t="13276" x="6900863" y="2719388"/>
          <p14:tracePt t="13284" x="7132638" y="2901950"/>
          <p14:tracePt t="13292" x="7389813" y="3076575"/>
          <p14:tracePt t="13300" x="7539038" y="3200400"/>
          <p14:tracePt t="13308" x="7672388" y="3333750"/>
          <p14:tracePt t="13316" x="7796213" y="3482975"/>
          <p14:tracePt t="13324" x="7912100" y="3606800"/>
          <p14:tracePt t="13332" x="8004175" y="3714750"/>
          <p14:tracePt t="13340" x="8069263" y="3781425"/>
          <p14:tracePt t="13348" x="8112125" y="3840163"/>
          <p14:tracePt t="13356" x="8135938" y="3897313"/>
          <p14:tracePt t="13365" x="8143875" y="3956050"/>
          <p14:tracePt t="13372" x="8161338" y="4005263"/>
          <p14:tracePt t="13672" x="7953375" y="4087813"/>
          <p14:tracePt t="13680" x="7631113" y="4254500"/>
          <p14:tracePt t="13687" x="7289800" y="4362450"/>
          <p14:tracePt t="13697" x="6950075" y="4460875"/>
          <p14:tracePt t="13704" x="6643688" y="4535488"/>
          <p14:tracePt t="13713" x="6311900" y="4602163"/>
          <p14:tracePt t="13719" x="5995988" y="4635500"/>
          <p14:tracePt t="13728" x="5705475" y="4651375"/>
          <p14:tracePt t="13738" x="5391150" y="4651375"/>
          <p14:tracePt t="13746" x="5275263" y="4651375"/>
          <p14:tracePt t="13751" x="5192713" y="4651375"/>
          <p14:tracePt t="13759" x="5051425" y="4651375"/>
          <p14:tracePt t="13766" x="4951413" y="4651375"/>
          <p14:tracePt t="13773" x="4851400" y="4635500"/>
          <p14:tracePt t="13780" x="4794250" y="4627563"/>
          <p14:tracePt t="13787" x="4719638" y="4594225"/>
          <p14:tracePt t="13794" x="4660900" y="4576763"/>
          <p14:tracePt t="13801" x="4611688" y="4552950"/>
          <p14:tracePt t="13808" x="4578350" y="4527550"/>
          <p14:tracePt t="13815" x="4552950" y="4519613"/>
          <p14:tracePt t="13822" x="4529138" y="4478338"/>
          <p14:tracePt t="13830" x="4519613" y="4460875"/>
          <p14:tracePt t="13835" x="4503738" y="4437063"/>
          <p14:tracePt t="13843" x="4495800" y="4411663"/>
          <p14:tracePt t="13850" x="4478338" y="4395788"/>
          <p14:tracePt t="13857" x="4470400" y="4370388"/>
          <p14:tracePt t="13864" x="4462463" y="4344988"/>
          <p14:tracePt t="13871" x="4454525" y="4329113"/>
          <p14:tracePt t="13879" x="4454525" y="4311650"/>
          <p14:tracePt t="13885" x="4445000" y="4295775"/>
          <p14:tracePt t="13892" x="4445000" y="4278313"/>
          <p14:tracePt t="13899" x="4445000" y="4270375"/>
          <p14:tracePt t="13906" x="4445000" y="4254500"/>
          <p14:tracePt t="13913" x="4445000" y="4237038"/>
          <p14:tracePt t="13920" x="4445000" y="4229100"/>
          <p14:tracePt t="13927" x="4445000" y="4213225"/>
          <p14:tracePt t="13934" x="4470400" y="4171950"/>
          <p14:tracePt t="13941" x="4511675" y="4105275"/>
          <p14:tracePt t="13948" x="4578350" y="4030663"/>
          <p14:tracePt t="13955" x="4743450" y="3881438"/>
          <p14:tracePt t="13964" x="4951413" y="3722688"/>
          <p14:tracePt t="13969" x="5141913" y="3616325"/>
          <p14:tracePt t="13976" x="5299075" y="3541713"/>
          <p14:tracePt t="13983" x="5473700" y="3475038"/>
          <p14:tracePt t="13990" x="5614988" y="3433763"/>
          <p14:tracePt t="13998" x="5730875" y="3416300"/>
          <p14:tracePt t="14004" x="5905500" y="3390900"/>
          <p14:tracePt t="14013" x="6029325" y="3375025"/>
          <p14:tracePt t="14030" x="6303963" y="3382963"/>
          <p14:tracePt t="14032" x="6469063" y="3382963"/>
          <p14:tracePt t="14039" x="6610350" y="3416300"/>
          <p14:tracePt t="14046" x="6734175" y="3441700"/>
          <p14:tracePt t="14053" x="6850063" y="3482975"/>
          <p14:tracePt t="14060" x="6983413" y="3532188"/>
          <p14:tracePt t="14067" x="7107238" y="3590925"/>
          <p14:tracePt t="14074" x="7207250" y="3657600"/>
          <p14:tracePt t="14081" x="7299325" y="3714750"/>
          <p14:tracePt t="14088" x="7373938" y="3781425"/>
          <p14:tracePt t="14096" x="7431088" y="3830638"/>
          <p14:tracePt t="14102" x="7464425" y="3881438"/>
          <p14:tracePt t="14109" x="7505700" y="3914775"/>
          <p14:tracePt t="14116" x="7531100" y="3938588"/>
          <p14:tracePt t="14123" x="7539038" y="3963988"/>
          <p14:tracePt t="14131" x="7556500" y="3997325"/>
          <p14:tracePt t="14137" x="7556500" y="4030663"/>
          <p14:tracePt t="14145" x="7556500" y="4079875"/>
          <p14:tracePt t="14151" x="7556500" y="4146550"/>
          <p14:tracePt t="14158" x="7539038" y="4221163"/>
          <p14:tracePt t="14165" x="7489825" y="4311650"/>
          <p14:tracePt t="14172" x="7356475" y="4437063"/>
          <p14:tracePt t="14180" x="7116763" y="4568825"/>
          <p14:tracePt t="14187" x="6767513" y="4694238"/>
          <p14:tracePt t="14193" x="6411913" y="4784725"/>
          <p14:tracePt t="14200" x="5995988" y="4859338"/>
          <p14:tracePt t="14207" x="5532438" y="4918075"/>
          <p14:tracePt t="14214" x="5183188" y="4967288"/>
          <p14:tracePt t="14221" x="4627563" y="5049838"/>
          <p14:tracePt t="14229" x="4221163" y="5108575"/>
          <p14:tracePt t="14235" x="3981450" y="5141913"/>
          <p14:tracePt t="14242" x="3740150" y="5165725"/>
          <p14:tracePt t="14249" x="3392488" y="5199063"/>
          <p14:tracePt t="14256" x="3168650" y="5199063"/>
          <p14:tracePt t="14263" x="3060700" y="5199063"/>
          <p14:tracePt t="14270" x="2960688" y="5199063"/>
          <p14:tracePt t="14278" x="2878138" y="5191125"/>
          <p14:tracePt t="14284" x="2844800" y="5175250"/>
          <p14:tracePt t="14291" x="2819400" y="5165725"/>
          <p14:tracePt t="14298" x="2811463" y="5149850"/>
          <p14:tracePt t="14305" x="2811463" y="5141913"/>
          <p14:tracePt t="14313" x="2811463" y="5132388"/>
          <p14:tracePt t="14319" x="2811463" y="5116513"/>
          <p14:tracePt t="14326" x="2819400" y="5100638"/>
          <p14:tracePt t="14333" x="2836863" y="5091113"/>
          <p14:tracePt t="14340" x="2844800" y="5067300"/>
          <p14:tracePt t="14347" x="2894013" y="5008563"/>
          <p14:tracePt t="14354" x="2960688" y="4941888"/>
          <p14:tracePt t="14363" x="3086100" y="4833938"/>
          <p14:tracePt t="14368" x="3341688" y="4627563"/>
          <p14:tracePt t="14375" x="3541713" y="4502150"/>
          <p14:tracePt t="14382" x="3806825" y="4386263"/>
          <p14:tracePt t="14389" x="4122738" y="4262438"/>
          <p14:tracePt t="14397" x="4462463" y="4179888"/>
          <p14:tracePt t="14403" x="4818063" y="4105275"/>
          <p14:tracePt t="14410" x="5167313" y="4054475"/>
          <p14:tracePt t="14417" x="5599113" y="4030663"/>
          <p14:tracePt t="14424" x="5962650" y="4030663"/>
          <p14:tracePt t="14431" x="6337300" y="4064000"/>
          <p14:tracePt t="14438" x="6684963" y="4097338"/>
          <p14:tracePt t="14446" x="6908800" y="4154488"/>
          <p14:tracePt t="14452" x="7248525" y="4262438"/>
          <p14:tracePt t="14459" x="7405688" y="4329113"/>
          <p14:tracePt t="14466" x="7588250" y="4411663"/>
          <p14:tracePt t="14473" x="7796213" y="4502150"/>
          <p14:tracePt t="14481" x="7937500" y="4594225"/>
          <p14:tracePt t="14487" x="8027988" y="4643438"/>
          <p14:tracePt t="14495" x="8120063" y="4702175"/>
          <p14:tracePt t="14501" x="8177213" y="4751388"/>
          <p14:tracePt t="14508" x="8243888" y="4810125"/>
          <p14:tracePt t="14515" x="8302625" y="4884738"/>
          <p14:tracePt t="15059" x="8194675" y="4859338"/>
          <p14:tracePt t="15066" x="8094663" y="4826000"/>
          <p14:tracePt t="15073" x="7978775" y="4768850"/>
          <p14:tracePt t="15080" x="7862888" y="4710113"/>
          <p14:tracePt t="15087" x="7770813" y="4643438"/>
          <p14:tracePt t="15095" x="7696200" y="4527550"/>
          <p14:tracePt t="15101" x="7621588" y="4395788"/>
          <p14:tracePt t="15108" x="7597775" y="4254500"/>
          <p14:tracePt t="15115" x="7588250" y="4121150"/>
          <p14:tracePt t="15122" x="7588250" y="3963988"/>
          <p14:tracePt t="15129" x="7654925" y="3797300"/>
          <p14:tracePt t="15136" x="7713663" y="3673475"/>
          <p14:tracePt t="15144" x="7821613" y="3475038"/>
          <p14:tracePt t="15150" x="7953375" y="3341688"/>
          <p14:tracePt t="15157" x="8078788" y="3241675"/>
          <p14:tracePt t="15165" x="8269288" y="3125788"/>
          <p14:tracePt t="15171" x="8410575" y="3051175"/>
          <p14:tracePt t="15179" x="8642350" y="2960688"/>
          <p14:tracePt t="15185" x="8948738" y="2894013"/>
          <p14:tracePt t="15192" x="9156700" y="2878138"/>
          <p14:tracePt t="15199" x="9380538" y="2878138"/>
          <p14:tracePt t="15206" x="9629775" y="2919413"/>
          <p14:tracePt t="15213" x="9877425" y="2976563"/>
          <p14:tracePt t="15220" x="10085388" y="3068638"/>
          <p14:tracePt t="15227" x="10260013" y="3184525"/>
          <p14:tracePt t="15234" x="10401300" y="3284538"/>
          <p14:tracePt t="15241" x="10491788" y="3375025"/>
          <p14:tracePt t="15248" x="10625138" y="3524250"/>
          <p14:tracePt t="15255" x="10723563" y="3690938"/>
          <p14:tracePt t="15263" x="10764838" y="3814763"/>
          <p14:tracePt t="15269" x="10790238" y="3930650"/>
          <p14:tracePt t="15276" x="10790238" y="4046538"/>
          <p14:tracePt t="15283" x="10774363" y="4203700"/>
          <p14:tracePt t="15290" x="10699750" y="4411663"/>
          <p14:tracePt t="15297" x="10582275" y="4602163"/>
          <p14:tracePt t="15304" x="10442575" y="4802188"/>
          <p14:tracePt t="15313" x="10234613" y="4959350"/>
          <p14:tracePt t="15318" x="10044113" y="5083175"/>
          <p14:tracePt t="15325" x="9769475" y="5232400"/>
          <p14:tracePt t="15332" x="9471025" y="5373688"/>
          <p14:tracePt t="15339" x="9223375" y="5440363"/>
          <p14:tracePt t="15347" x="8750300" y="5538788"/>
          <p14:tracePt t="15353" x="8401050" y="5572125"/>
          <p14:tracePt t="15360" x="8086725" y="5589588"/>
          <p14:tracePt t="15367" x="7854950" y="5581650"/>
          <p14:tracePt t="15374" x="7556500" y="5548313"/>
          <p14:tracePt t="15381" x="7281863" y="5481638"/>
          <p14:tracePt t="15388" x="7099300" y="5414963"/>
          <p14:tracePt t="15395" x="6983413" y="5348288"/>
          <p14:tracePt t="15402" x="6908800" y="5281613"/>
          <p14:tracePt t="15409" x="6859588" y="5216525"/>
          <p14:tracePt t="15416" x="6834188" y="5141913"/>
          <p14:tracePt t="15423" x="6834188" y="5075238"/>
          <p14:tracePt t="15430" x="6850063" y="4975225"/>
          <p14:tracePt t="15437" x="6908800" y="4884738"/>
          <p14:tracePt t="15445" x="7008813" y="4727575"/>
          <p14:tracePt t="15451" x="7124700" y="4602163"/>
          <p14:tracePt t="15458" x="7273925" y="4494213"/>
          <p14:tracePt t="15465" x="7439025" y="4395788"/>
          <p14:tracePt t="15472" x="7672388" y="4287838"/>
          <p14:tracePt t="15480" x="7945438" y="4154488"/>
          <p14:tracePt t="15486" x="8102600" y="4087813"/>
          <p14:tracePt t="15493" x="8326438" y="4013200"/>
          <p14:tracePt t="15500" x="8624888" y="3963988"/>
          <p14:tracePt t="15508" x="8783638" y="3946525"/>
          <p14:tracePt t="15514" x="8907463" y="3971925"/>
          <p14:tracePt t="15521" x="9023350" y="4005263"/>
          <p14:tracePt t="15529" x="9156700" y="4079875"/>
          <p14:tracePt t="15535" x="9239250" y="4162425"/>
          <p14:tracePt t="15542" x="9305925" y="4213225"/>
          <p14:tracePt t="15549" x="9339263" y="4352925"/>
          <p14:tracePt t="15556" x="9355138" y="4494213"/>
          <p14:tracePt t="15564" x="9347200" y="4643438"/>
          <p14:tracePt t="15570" x="9313863" y="4784725"/>
          <p14:tracePt t="15579" x="9247188" y="4951413"/>
          <p14:tracePt t="15584" x="9156700" y="5075238"/>
          <p14:tracePt t="15591" x="9031288" y="5224463"/>
          <p14:tracePt t="15598" x="8891588" y="5381625"/>
          <p14:tracePt t="15605" x="8742363" y="5481638"/>
          <p14:tracePt t="15613" x="8624888" y="5564188"/>
          <p14:tracePt t="15619" x="8459788" y="5613400"/>
          <p14:tracePt t="15627" x="8310563" y="5613400"/>
          <p14:tracePt t="15633" x="8169275" y="5613400"/>
          <p14:tracePt t="15640" x="8086725" y="5581650"/>
          <p14:tracePt t="15648" x="7962900" y="5473700"/>
          <p14:tracePt t="15654" x="7886700" y="5332413"/>
          <p14:tracePt t="15662" x="7845425" y="5224463"/>
          <p14:tracePt t="15668" x="7812088" y="5124450"/>
          <p14:tracePt t="15675" x="7812088" y="5000625"/>
          <p14:tracePt t="15682" x="7821613" y="4884738"/>
          <p14:tracePt t="15689" x="7878763" y="4768850"/>
          <p14:tracePt t="15697" x="7953375" y="4668838"/>
          <p14:tracePt t="15703" x="8045450" y="4576763"/>
          <p14:tracePt t="15712" x="8135938" y="4494213"/>
          <p14:tracePt t="15717" x="8293100" y="4445000"/>
          <p14:tracePt t="15724" x="8459788" y="4411663"/>
          <p14:tracePt t="15731" x="8601075" y="4386263"/>
          <p14:tracePt t="15738" x="8724900" y="4386263"/>
          <p14:tracePt t="15746" x="8832850" y="4386263"/>
          <p14:tracePt t="15752" x="8982075" y="4437063"/>
          <p14:tracePt t="15760" x="9131300" y="4502150"/>
          <p14:tracePt t="15766" x="9223375" y="4568825"/>
          <p14:tracePt t="15773" x="9321800" y="4684713"/>
          <p14:tracePt t="15780" x="9413875" y="4851400"/>
          <p14:tracePt t="18164" x="9347200" y="4918075"/>
          <p14:tracePt t="18171" x="9272588" y="4975225"/>
          <p14:tracePt t="18178" x="9182100" y="5026025"/>
          <p14:tracePt t="18185" x="9082088" y="5057775"/>
          <p14:tracePt t="18192" x="8956675" y="5091113"/>
          <p14:tracePt t="18199" x="8799513" y="5091113"/>
          <p14:tracePt t="18205" x="8583613" y="5067300"/>
          <p14:tracePt t="18213" x="8359775" y="4992688"/>
          <p14:tracePt t="18220" x="8120063" y="4892675"/>
          <p14:tracePt t="18227" x="7886700" y="4802188"/>
          <p14:tracePt t="18234" x="7672388" y="4710113"/>
          <p14:tracePt t="18241" x="7513638" y="4627563"/>
          <p14:tracePt t="18248" x="7289800" y="4470400"/>
          <p14:tracePt t="18255" x="7107238" y="4321175"/>
          <p14:tracePt t="18262" x="6999288" y="4171950"/>
          <p14:tracePt t="18269" x="6908800" y="4030663"/>
          <p14:tracePt t="18278" x="6792913" y="3765550"/>
          <p14:tracePt t="18283" x="6718300" y="3532188"/>
          <p14:tracePt t="18290" x="6692900" y="3349625"/>
          <p14:tracePt t="18297" x="6692900" y="3151188"/>
          <p14:tracePt t="18304" x="6734175" y="2901950"/>
          <p14:tracePt t="18311" x="6775450" y="2711450"/>
          <p14:tracePt t="18318" x="6842125" y="2536825"/>
          <p14:tracePt t="18325" x="6975475" y="2263775"/>
          <p14:tracePt t="18332" x="7073900" y="2098675"/>
          <p14:tracePt t="18339" x="7150100" y="1998663"/>
          <p14:tracePt t="18346" x="7232650" y="1890713"/>
          <p14:tracePt t="18353" x="7381875" y="1741488"/>
          <p14:tracePt t="18360" x="7480300" y="1651000"/>
          <p14:tracePt t="18367" x="7621588" y="1550988"/>
          <p14:tracePt t="18374" x="7762875" y="1458913"/>
          <p14:tracePt t="18381" x="7862888" y="1417638"/>
          <p14:tracePt t="18388" x="7962900" y="1384300"/>
          <p14:tracePt t="18396" x="8086725" y="1376363"/>
          <p14:tracePt t="18402" x="8186738" y="1376363"/>
          <p14:tracePt t="18409" x="8302625" y="1401763"/>
          <p14:tracePt t="18416" x="8385175" y="1417638"/>
          <p14:tracePt t="18423" x="8459788" y="1484313"/>
          <p14:tracePt t="18430" x="8526463" y="1566863"/>
          <p14:tracePt t="18437" x="8583613" y="1641475"/>
          <p14:tracePt t="18444" x="8616950" y="1716088"/>
          <p14:tracePt t="18451" x="8658225" y="1841500"/>
          <p14:tracePt t="18458" x="8691563" y="1981200"/>
          <p14:tracePt t="18465" x="8709025" y="2081213"/>
          <p14:tracePt t="18472" x="8716963" y="2271713"/>
          <p14:tracePt t="18479" x="8716963" y="2438400"/>
          <p14:tracePt t="18486" x="8699500" y="2579688"/>
          <p14:tracePt t="18494" x="8683625" y="2719388"/>
          <p14:tracePt t="18500" x="8624888" y="2901950"/>
          <p14:tracePt t="18507" x="8559800" y="3084513"/>
          <p14:tracePt t="18514" x="8493125" y="3259138"/>
          <p14:tracePt t="18521" x="8418513" y="3375025"/>
          <p14:tracePt t="18529" x="8326438" y="3482975"/>
          <p14:tracePt t="18535" x="8228013" y="3557588"/>
          <p14:tracePt t="18543" x="8120063" y="3616325"/>
          <p14:tracePt t="18549" x="8020050" y="3665538"/>
          <p14:tracePt t="18556" x="7896225" y="3706813"/>
          <p14:tracePt t="18563" x="7770813" y="3732213"/>
          <p14:tracePt t="18570" x="7696200" y="3732213"/>
          <p14:tracePt t="18578" x="7572375" y="3706813"/>
          <p14:tracePt t="18584" x="7423150" y="3648075"/>
          <p14:tracePt t="18591" x="7331075" y="3573463"/>
          <p14:tracePt t="18598" x="7273925" y="3516313"/>
          <p14:tracePt t="18605" x="7215188" y="3433763"/>
          <p14:tracePt t="18613" x="7173913" y="3359150"/>
          <p14:tracePt t="18619" x="7165975" y="3251200"/>
          <p14:tracePt t="18627" x="7165975" y="3184525"/>
          <p14:tracePt t="18633" x="7165975" y="3068638"/>
          <p14:tracePt t="18640" x="7207250" y="2986088"/>
          <p14:tracePt t="18647" x="7265988" y="2868613"/>
          <p14:tracePt t="18654" x="7340600" y="2803525"/>
          <p14:tracePt t="18661" x="7448550" y="2719388"/>
          <p14:tracePt t="18668" x="7546975" y="2662238"/>
          <p14:tracePt t="18675" x="7662863" y="2603500"/>
          <p14:tracePt t="18682" x="7780338" y="2546350"/>
          <p14:tracePt t="18689" x="7896225" y="2513013"/>
          <p14:tracePt t="18696" x="8004175" y="2487613"/>
          <p14:tracePt t="18703" x="8120063" y="2479675"/>
          <p14:tracePt t="18710" x="8228013" y="2479675"/>
          <p14:tracePt t="18717" x="8326438" y="2495550"/>
          <p14:tracePt t="18724" x="8401050" y="2528888"/>
          <p14:tracePt t="18731" x="8475663" y="2570163"/>
          <p14:tracePt t="18738" x="8509000" y="2587625"/>
          <p14:tracePt t="18746" x="8550275" y="2636838"/>
          <p14:tracePt t="18752" x="8567738" y="2678113"/>
          <p14:tracePt t="18760" x="8575675" y="2752725"/>
          <p14:tracePt t="18766" x="8575675" y="2819400"/>
          <p14:tracePt t="18773" x="8567738" y="2935288"/>
          <p14:tracePt t="18780" x="8534400" y="3027363"/>
          <p14:tracePt t="18787" x="8485188" y="3101975"/>
          <p14:tracePt t="18795" x="8434388" y="3159125"/>
          <p14:tracePt t="18801" x="8369300" y="3200400"/>
          <p14:tracePt t="18808" x="8310563" y="3241675"/>
          <p14:tracePt t="18815" x="8228013" y="3267075"/>
          <p14:tracePt t="18822" x="8153400" y="3284538"/>
          <p14:tracePt t="18829" x="8053388" y="3284538"/>
          <p14:tracePt t="18836" x="7970838" y="3284538"/>
          <p14:tracePt t="18844" x="7929563" y="3275013"/>
          <p14:tracePt t="18850" x="7886700" y="3251200"/>
          <p14:tracePt t="18857" x="7829550" y="3192463"/>
          <p14:tracePt t="18864" x="7770813" y="3135313"/>
          <p14:tracePt t="18871" x="7737475" y="3068638"/>
          <p14:tracePt t="18879" x="7721600" y="3001963"/>
          <p14:tracePt t="18885" x="7721600" y="2943225"/>
          <p14:tracePt t="18894" x="7721600" y="2901950"/>
          <p14:tracePt t="18899" x="7729538" y="2836863"/>
          <p14:tracePt t="18906" x="7770813" y="2786063"/>
          <p14:tracePt t="18913" x="7837488" y="2728913"/>
          <p14:tracePt t="18920" x="7912100" y="2670175"/>
          <p14:tracePt t="18928" x="8037513" y="2579688"/>
          <p14:tracePt t="18934" x="8186738" y="2513013"/>
          <p14:tracePt t="18941" x="8285163" y="2479675"/>
          <p14:tracePt t="18948" x="8401050" y="2446338"/>
          <p14:tracePt t="18955" x="8459788" y="2438400"/>
          <p14:tracePt t="18962" x="8518525" y="2438400"/>
          <p14:tracePt t="18969" x="8559800" y="2438400"/>
          <p14:tracePt t="18978" x="8609013" y="2454275"/>
          <p14:tracePt t="18983" x="8642350" y="2479675"/>
          <p14:tracePt t="18991" x="8675688" y="2528888"/>
          <p14:tracePt t="18998" x="8683625" y="2570163"/>
          <p14:tracePt t="19004" x="8691563" y="2644775"/>
          <p14:tracePt t="19012" x="8691563" y="2744788"/>
          <p14:tracePt t="19018" x="8642350" y="2868613"/>
          <p14:tracePt t="19025" x="8583613" y="2976563"/>
          <p14:tracePt t="19032" x="8493125" y="3143250"/>
          <p14:tracePt t="19039" x="8426450" y="3225800"/>
          <p14:tracePt t="19047" x="8335963" y="3300413"/>
          <p14:tracePt t="19053" x="8235950" y="3359150"/>
          <p14:tracePt t="19061" x="8135938" y="3390900"/>
          <p14:tracePt t="19077" x="7962900" y="3416300"/>
          <p14:tracePt t="19082" x="7896225" y="3408363"/>
          <p14:tracePt t="19088" x="7845425" y="3400425"/>
          <p14:tracePt t="19096" x="7812088" y="3390900"/>
          <p14:tracePt t="19102" x="7788275" y="3341688"/>
          <p14:tracePt t="19111" x="7754938" y="3308350"/>
          <p14:tracePt t="19116" x="7747000" y="3241675"/>
          <p14:tracePt t="19123" x="7737475" y="3151188"/>
          <p14:tracePt t="19131" x="7754938" y="3043238"/>
          <p14:tracePt t="19138" x="7770813" y="2943225"/>
          <p14:tracePt t="19145" x="7829550" y="2868613"/>
          <p14:tracePt t="19152" x="7878763" y="2803525"/>
          <p14:tracePt t="19158" x="7994650" y="2719388"/>
          <p14:tracePt t="19165" x="8169275" y="2628900"/>
          <p14:tracePt t="19173" x="8302625" y="2579688"/>
          <p14:tracePt t="19180" x="8459788" y="2528888"/>
          <p14:tracePt t="19187" x="8575675" y="2495550"/>
          <p14:tracePt t="19194" x="8683625" y="2495550"/>
          <p14:tracePt t="19201" x="8799513" y="2513013"/>
          <p14:tracePt t="19207" x="8907463" y="2536825"/>
          <p14:tracePt t="19214" x="9007475" y="2570163"/>
          <p14:tracePt t="19222" x="9074150" y="2611438"/>
          <p14:tracePt t="19229" x="9115425" y="2662238"/>
          <p14:tracePt t="19235" x="9139238" y="2719388"/>
          <p14:tracePt t="19244" x="9164638" y="2794000"/>
          <p14:tracePt t="19250" x="9164638" y="2901950"/>
          <p14:tracePt t="19256" x="9148763" y="3027363"/>
          <p14:tracePt t="19264" x="9090025" y="3159125"/>
          <p14:tracePt t="19270" x="9023350" y="3275013"/>
          <p14:tracePt t="19278" x="8907463" y="3349625"/>
          <p14:tracePt t="19285" x="8766175" y="3457575"/>
          <p14:tracePt t="19292" x="8650288" y="3516313"/>
          <p14:tracePt t="19299" x="8550275" y="3557588"/>
          <p14:tracePt t="19306" x="8459788" y="3590925"/>
          <p14:tracePt t="19313" x="8377238" y="3590925"/>
          <p14:tracePt t="19319" x="8293100" y="3590925"/>
          <p14:tracePt t="19328" x="8210550" y="3590925"/>
          <p14:tracePt t="19333" x="8135938" y="3557588"/>
          <p14:tracePt t="19341" x="8086725" y="3524250"/>
          <p14:tracePt t="19348" x="8053388" y="3475038"/>
          <p14:tracePt t="19355" x="8045450" y="3441700"/>
          <p14:tracePt t="19362" x="8027988" y="3408363"/>
          <p14:tracePt t="19369" x="8027988" y="3382963"/>
          <p14:tracePt t="19377" x="8037513" y="3333750"/>
          <p14:tracePt t="19382" x="8061325" y="3284538"/>
          <p14:tracePt t="19389" x="8143875" y="3209925"/>
          <p14:tracePt t="19397" x="8277225" y="3125788"/>
          <p14:tracePt t="19404" x="8393113" y="3043238"/>
          <p14:tracePt t="19412" x="8518525" y="2994025"/>
          <p14:tracePt t="19417" x="8650288" y="2935288"/>
          <p14:tracePt t="19424" x="8783638" y="2911475"/>
          <p14:tracePt t="19432" x="8924925" y="2894013"/>
          <p14:tracePt t="19439" x="9048750" y="2878138"/>
          <p14:tracePt t="19446" x="9123363" y="2878138"/>
          <p14:tracePt t="19453" x="9223375" y="2894013"/>
          <p14:tracePt t="19461" x="9288463" y="2911475"/>
          <p14:tracePt t="19467" x="9355138" y="2935288"/>
          <p14:tracePt t="19473" x="9396413" y="2960688"/>
          <p14:tracePt t="19481" x="9447213" y="3001963"/>
          <p14:tracePt t="19488" x="9480550" y="3068638"/>
          <p14:tracePt t="19495" x="9521825" y="3117850"/>
          <p14:tracePt t="19502" x="9537700" y="3151188"/>
          <p14:tracePt t="19511" x="9555163" y="3184525"/>
          <p14:tracePt t="19516" x="9563100" y="3209925"/>
          <p14:tracePt t="19523" x="9563100" y="3225800"/>
          <p14:tracePt t="19530" x="9563100" y="3241675"/>
          <p14:tracePt t="19537" x="9563100" y="3251200"/>
          <p14:tracePt t="19544" x="9555163" y="3267075"/>
          <p14:tracePt t="19552" x="9545638" y="3284538"/>
          <p14:tracePt t="19558" x="9529763" y="3292475"/>
          <p14:tracePt t="19565" x="9521825" y="3300413"/>
          <p14:tracePt t="19572" x="9512300" y="3300413"/>
          <p14:tracePt t="19586" x="9504363" y="3308350"/>
          <p14:tracePt t="19594" x="9496425" y="3308350"/>
          <p14:tracePt t="19600" x="9496425" y="3316288"/>
          <p14:tracePt t="19628" x="9488488" y="3316288"/>
          <p14:tracePt t="19649" x="9488488" y="3308350"/>
          <p14:tracePt t="19656" x="9504363" y="3308350"/>
          <p14:tracePt t="19663" x="9529763" y="3292475"/>
          <p14:tracePt t="19670" x="9555163" y="3275013"/>
          <p14:tracePt t="19677" x="9588500" y="3259138"/>
          <p14:tracePt t="19684" x="9629775" y="3241675"/>
          <p14:tracePt t="19691" x="9663113" y="3225800"/>
          <p14:tracePt t="19698" x="9686925" y="3217863"/>
          <p14:tracePt t="19706" x="9720263" y="3200400"/>
          <p14:tracePt t="19713" x="9737725" y="3192463"/>
          <p14:tracePt t="19719" x="9753600" y="3184525"/>
          <p14:tracePt t="19733" x="9761538" y="3184525"/>
          <p14:tracePt t="19740" x="9769475" y="3184525"/>
          <p14:tracePt t="19782" x="9779000" y="3184525"/>
          <p14:tracePt t="19803" x="9786938" y="3184525"/>
          <p14:tracePt t="20035" x="9645650" y="3192463"/>
          <p14:tracePt t="20041" x="9437688" y="3209925"/>
          <p14:tracePt t="20048" x="9231313" y="3217863"/>
          <p14:tracePt t="20055" x="8948738" y="3217863"/>
          <p14:tracePt t="20062" x="8724900" y="3217863"/>
          <p14:tracePt t="20069" x="8567738" y="3217863"/>
          <p14:tracePt t="20077" x="8377238" y="3200400"/>
          <p14:tracePt t="20083" x="8202613" y="3200400"/>
          <p14:tracePt t="20090" x="8053388" y="3192463"/>
          <p14:tracePt t="20097" x="7929563" y="3184525"/>
          <p14:tracePt t="20104" x="7804150" y="3167063"/>
          <p14:tracePt t="20112" x="7688263" y="3159125"/>
          <p14:tracePt t="20118" x="7597775" y="3143250"/>
          <p14:tracePt t="20126" x="7539038" y="3135313"/>
          <p14:tracePt t="20132" x="7497763" y="3117850"/>
          <p14:tracePt t="20146" x="7489825" y="3117850"/>
          <p14:tracePt t="20153" x="7480300" y="3109913"/>
          <p14:tracePt t="20174" x="7480300" y="3101975"/>
          <p14:tracePt t="20188" x="7480300" y="3092450"/>
          <p14:tracePt t="20195" x="7489825" y="3092450"/>
          <p14:tracePt t="20202" x="7497763" y="3084513"/>
          <p14:tracePt t="20210" x="7523163" y="3068638"/>
          <p14:tracePt t="20216" x="7556500" y="3051175"/>
          <p14:tracePt t="20223" x="7646988" y="3017838"/>
          <p14:tracePt t="20230" x="7729538" y="2986088"/>
          <p14:tracePt t="20237" x="7845425" y="2943225"/>
          <p14:tracePt t="20245" x="7962900" y="2911475"/>
          <p14:tracePt t="20251" x="8086725" y="2860675"/>
          <p14:tracePt t="20258" x="8269288" y="2819400"/>
          <p14:tracePt t="20265" x="8467725" y="2811463"/>
          <p14:tracePt t="20272" x="8593138" y="2811463"/>
          <p14:tracePt t="20279" x="8716963" y="2811463"/>
          <p14:tracePt t="20287" x="8824913" y="2811463"/>
          <p14:tracePt t="20294" x="8924925" y="2811463"/>
          <p14:tracePt t="20300" x="9040813" y="2836863"/>
          <p14:tracePt t="20307" x="9148763" y="2852738"/>
          <p14:tracePt t="20314" x="9239250" y="2878138"/>
          <p14:tracePt t="20321" x="9297988" y="2894013"/>
          <p14:tracePt t="20329" x="9347200" y="2919413"/>
          <p14:tracePt t="20335" x="9372600" y="2927350"/>
          <p14:tracePt t="20343" x="9388475" y="2935288"/>
          <p14:tracePt t="20349" x="9405938" y="2952750"/>
          <p14:tracePt t="20356" x="9421813" y="2952750"/>
          <p14:tracePt t="20363" x="9421813" y="2960688"/>
          <p14:tracePt t="20370" x="9421813" y="2968625"/>
          <p14:tracePt t="20384" x="9421813" y="2976563"/>
          <p14:tracePt t="20399" x="9413875" y="2994025"/>
          <p14:tracePt t="20406" x="9388475" y="3017838"/>
          <p14:tracePt t="20412" x="9331325" y="3043238"/>
          <p14:tracePt t="20419" x="9256713" y="3092450"/>
          <p14:tracePt t="20427" x="9105900" y="3151188"/>
          <p14:tracePt t="20433" x="8907463" y="3209925"/>
          <p14:tracePt t="20440" x="8683625" y="3267075"/>
          <p14:tracePt t="20448" x="8485188" y="3325813"/>
          <p14:tracePt t="20454" x="8318500" y="3367088"/>
          <p14:tracePt t="20462" x="8128000" y="3408363"/>
          <p14:tracePt t="20468" x="7962900" y="3441700"/>
          <p14:tracePt t="20477" x="7829550" y="3475038"/>
          <p14:tracePt t="20482" x="7696200" y="3498850"/>
          <p14:tracePt t="20489" x="7597775" y="3508375"/>
          <p14:tracePt t="20496" x="7523163" y="3508375"/>
          <p14:tracePt t="20503" x="7456488" y="3508375"/>
          <p14:tracePt t="20511" x="7423150" y="3508375"/>
          <p14:tracePt t="20517" x="7415213" y="3508375"/>
          <p14:tracePt t="20524" x="7397750" y="3508375"/>
          <p14:tracePt t="20538" x="7397750" y="3498850"/>
          <p14:tracePt t="20552" x="7405688" y="3490913"/>
          <p14:tracePt t="20561" x="7415213" y="3482975"/>
          <p14:tracePt t="20566" x="7456488" y="3467100"/>
          <p14:tracePt t="20573" x="7531100" y="3441700"/>
          <p14:tracePt t="20580" x="7713663" y="3382963"/>
          <p14:tracePt t="20587" x="7994650" y="3316288"/>
          <p14:tracePt t="20595" x="8377238" y="3251200"/>
          <p14:tracePt t="20602" x="8699500" y="3192463"/>
          <p14:tracePt t="20610" x="8924925" y="3151188"/>
          <p14:tracePt t="20615" x="9123363" y="3151188"/>
          <p14:tracePt t="20622" x="9363075" y="3125788"/>
          <p14:tracePt t="20629" x="9563100" y="3109913"/>
          <p14:tracePt t="20636" x="9686925" y="3109913"/>
          <p14:tracePt t="20644" x="9786938" y="3109913"/>
          <p14:tracePt t="20651" x="9902825" y="3125788"/>
          <p14:tracePt t="20658" x="9969500" y="3135313"/>
          <p14:tracePt t="20665" x="10018713" y="3143250"/>
          <p14:tracePt t="20672" x="10044113" y="3151188"/>
          <p14:tracePt t="20678" x="10059988" y="3159125"/>
          <p14:tracePt t="20685" x="10069513" y="3159125"/>
          <p14:tracePt t="20707" x="10069513" y="3167063"/>
          <p14:tracePt t="20714" x="10059988" y="3176588"/>
          <p14:tracePt t="20720" x="10044113" y="3184525"/>
          <p14:tracePt t="20728" x="10010775" y="3200400"/>
          <p14:tracePt t="20734" x="9910763" y="3241675"/>
          <p14:tracePt t="20743" x="9745663" y="3292475"/>
          <p14:tracePt t="20748" x="9437688" y="3382963"/>
          <p14:tracePt t="20755" x="9131300" y="3467100"/>
          <p14:tracePt t="20763" x="8858250" y="3516313"/>
          <p14:tracePt t="20769" x="8583613" y="3557588"/>
          <p14:tracePt t="20777" x="8335963" y="3606800"/>
          <p14:tracePt t="20783" x="8128000" y="3632200"/>
          <p14:tracePt t="20790" x="7970838" y="3648075"/>
          <p14:tracePt t="20797" x="7837488" y="3648075"/>
          <p14:tracePt t="20804" x="7762875" y="3648075"/>
          <p14:tracePt t="20812" x="7721600" y="3640138"/>
          <p14:tracePt t="20819" x="7688263" y="3632200"/>
          <p14:tracePt t="20826" x="7672388" y="3616325"/>
          <p14:tracePt t="20833" x="7662863" y="3606800"/>
          <p14:tracePt t="20839" x="7662863" y="3598863"/>
          <p14:tracePt t="20846" x="7662863" y="3590925"/>
          <p14:tracePt t="20853" x="7662863" y="3582988"/>
          <p14:tracePt t="20861" x="7688263" y="3573463"/>
          <p14:tracePt t="20868" x="7737475" y="3549650"/>
          <p14:tracePt t="20876" x="7788275" y="3516313"/>
          <p14:tracePt t="20882" x="7937500" y="3457575"/>
          <p14:tracePt t="20888" x="8194675" y="3359150"/>
          <p14:tracePt t="20896" x="8534400" y="3267075"/>
          <p14:tracePt t="20902" x="8783638" y="3225800"/>
          <p14:tracePt t="20909" x="8999538" y="3184525"/>
          <p14:tracePt t="20917" x="9182100" y="3151188"/>
          <p14:tracePt t="20924" x="9339263" y="3143250"/>
          <p14:tracePt t="20931" x="9455150" y="3143250"/>
          <p14:tracePt t="20938" x="9555163" y="3143250"/>
          <p14:tracePt t="20945" x="9612313" y="3143250"/>
          <p14:tracePt t="20951" x="9653588" y="3143250"/>
          <p14:tracePt t="20961" x="9686925" y="3143250"/>
          <p14:tracePt t="20965" x="9694863" y="3159125"/>
          <p14:tracePt t="20980" x="9694863" y="3167063"/>
          <p14:tracePt t="20987" x="9694863" y="3176588"/>
          <p14:tracePt t="21001" x="9694863" y="3184525"/>
          <p14:tracePt t="21008" x="9671050" y="3200400"/>
          <p14:tracePt t="21015" x="9612313" y="3233738"/>
          <p14:tracePt t="21021" x="9488488" y="3292475"/>
          <p14:tracePt t="21029" x="9264650" y="3359150"/>
          <p14:tracePt t="21044" x="8866188" y="3475038"/>
          <p14:tracePt t="21049" x="8758238" y="3482975"/>
          <p14:tracePt t="21056" x="8675688" y="3482975"/>
          <p14:tracePt t="21064" x="8616950" y="3482975"/>
          <p14:tracePt t="21071" x="8583613" y="3482975"/>
          <p14:tracePt t="21078" x="8550275" y="3467100"/>
          <p14:tracePt t="21084" x="8526463" y="3441700"/>
          <p14:tracePt t="21624" x="8616950" y="3441700"/>
          <p14:tracePt t="21631" x="8724900" y="3475038"/>
          <p14:tracePt t="21639" x="8816975" y="3498850"/>
          <p14:tracePt t="21645" x="8891588" y="3549650"/>
          <p14:tracePt t="21652" x="8966200" y="3640138"/>
          <p14:tracePt t="21659" x="9048750" y="3722688"/>
          <p14:tracePt t="21666" x="9105900" y="3830638"/>
          <p14:tracePt t="21673" x="9148763" y="3914775"/>
          <p14:tracePt t="21680" x="9182100" y="4005263"/>
          <p14:tracePt t="21687" x="9205913" y="4105275"/>
          <p14:tracePt t="21695" x="9205913" y="4203700"/>
          <p14:tracePt t="21701" x="9205913" y="4321175"/>
          <p14:tracePt t="21710" x="9190038" y="4478338"/>
          <p14:tracePt t="21715" x="9139238" y="4627563"/>
          <p14:tracePt t="21722" x="9105900" y="4751388"/>
          <p14:tracePt t="21729" x="9056688" y="4892675"/>
          <p14:tracePt t="21736" x="8990013" y="5075238"/>
          <p14:tracePt t="21744" x="8932863" y="5249863"/>
          <p14:tracePt t="21750" x="8891588" y="5365750"/>
          <p14:tracePt t="21757" x="8824913" y="5507038"/>
          <p14:tracePt t="21764" x="8783638" y="5605463"/>
          <p14:tracePt t="21771" x="8742363" y="5688013"/>
          <p14:tracePt t="21778" x="8709025" y="5746750"/>
          <p14:tracePt t="21785" x="8667750" y="5795963"/>
          <p14:tracePt t="21793" x="8642350" y="5821363"/>
          <p14:tracePt t="21799" x="8624888" y="5837238"/>
          <p14:tracePt t="21806" x="8601075" y="5846763"/>
          <p14:tracePt t="21813" x="8567738" y="5854700"/>
          <p14:tracePt t="21820" x="8526463" y="5854700"/>
          <p14:tracePt t="21828" x="8467725" y="5837238"/>
          <p14:tracePt t="21834" x="8393113" y="5821363"/>
          <p14:tracePt t="21842" x="8318500" y="5788025"/>
          <p14:tracePt t="21848" x="8269288" y="5738813"/>
          <p14:tracePt t="21855" x="8218488" y="5705475"/>
          <p14:tracePt t="21862" x="8153400" y="5630863"/>
          <p14:tracePt t="21869" x="8102600" y="5581650"/>
          <p14:tracePt t="21877" x="8078788" y="5538788"/>
          <p14:tracePt t="21883" x="8037513" y="5489575"/>
          <p14:tracePt t="21890" x="7994650" y="5432425"/>
          <p14:tracePt t="21897" x="7970838" y="5407025"/>
          <p14:tracePt t="21904" x="7945438" y="5381625"/>
          <p14:tracePt t="21912" x="7937500" y="5365750"/>
          <p14:tracePt t="21918" x="7920038" y="5357813"/>
          <p14:tracePt t="21926" x="7920038" y="5348288"/>
          <p14:tracePt t="21932" x="7920038" y="5340350"/>
          <p14:tracePt t="21939" x="7920038" y="5332413"/>
          <p14:tracePt t="21946" x="7912100" y="5332413"/>
          <p14:tracePt t="21981" x="7912100" y="5324475"/>
          <p14:tracePt t="21995" x="7912100" y="5314950"/>
          <p14:tracePt t="22010" x="7920038" y="5314950"/>
          <p14:tracePt t="22016" x="7937500" y="5307013"/>
          <p14:tracePt t="22023" x="7937500" y="5299075"/>
          <p14:tracePt t="22042" x="7970838" y="5299075"/>
          <p14:tracePt t="22045" x="7978775" y="5299075"/>
          <p14:tracePt t="22051" x="7994650" y="5299075"/>
          <p14:tracePt t="22060" x="8012113" y="5299075"/>
          <p14:tracePt t="22065" x="8027988" y="5299075"/>
          <p14:tracePt t="22073" x="8053388" y="5299075"/>
          <p14:tracePt t="22080" x="8053388" y="5307013"/>
          <p14:tracePt t="22087" x="8069263" y="5314950"/>
          <p14:tracePt t="22094" x="8086725" y="5314950"/>
          <p14:tracePt t="22101" x="8086725" y="5324475"/>
          <p14:tracePt t="22107" x="8094663" y="5324475"/>
          <p14:tracePt t="22114" x="8102600" y="5340350"/>
          <p14:tracePt t="22129" x="8112125" y="5340350"/>
          <p14:tracePt t="22143" x="8112125" y="5357813"/>
          <p14:tracePt t="22156" x="8112125" y="5365750"/>
          <p14:tracePt t="22163" x="8120063" y="5365750"/>
          <p14:tracePt t="22170" x="8120063" y="5373688"/>
          <p14:tracePt t="22178" x="8120063" y="5381625"/>
          <p14:tracePt t="22184" x="8120063" y="5389563"/>
          <p14:tracePt t="22193" x="8120063" y="5399088"/>
          <p14:tracePt t="22198" x="8120063" y="5407025"/>
          <p14:tracePt t="22219" x="8120063" y="5414963"/>
          <p14:tracePt t="22227" x="8120063" y="5422900"/>
          <p14:tracePt t="22241" x="8120063" y="5432425"/>
          <p14:tracePt t="22262" x="8128000" y="5432425"/>
          <p14:tracePt t="22283" x="8135938" y="5440363"/>
          <p14:tracePt t="22297" x="8135938" y="5448300"/>
          <p14:tracePt t="22311" x="8143875" y="5448300"/>
          <p14:tracePt t="22317" x="8153400" y="5448300"/>
          <p14:tracePt t="22339" x="8169275" y="5448300"/>
          <p14:tracePt t="22346" x="8177213" y="5456238"/>
          <p14:tracePt t="22360" x="8186738" y="5456238"/>
          <p14:tracePt t="22368" x="8202613" y="5464175"/>
          <p14:tracePt t="22381" x="8218488" y="5473700"/>
          <p14:tracePt t="22389" x="8228013" y="5473700"/>
          <p14:tracePt t="22402" x="8251825" y="5473700"/>
          <p14:tracePt t="22415" x="8261350" y="5473700"/>
          <p14:tracePt t="22423" x="8269288" y="5473700"/>
          <p14:tracePt t="22430" x="8277225" y="5473700"/>
          <p14:tracePt t="22451" x="8285163" y="5473700"/>
          <p14:tracePt t="22459" x="8293100" y="5473700"/>
          <p14:tracePt t="22465" x="8302625" y="5473700"/>
          <p14:tracePt t="22514" x="8310563" y="5473700"/>
          <p14:tracePt t="22549" x="8318500" y="5473700"/>
          <p14:tracePt t="22556" x="8318500" y="5481638"/>
          <p14:tracePt t="22577" x="8318500" y="5489575"/>
          <p14:tracePt t="22584" x="8318500" y="5497513"/>
          <p14:tracePt t="22605" x="8326438" y="5497513"/>
          <p14:tracePt t="22633" x="8335963" y="5507038"/>
          <p14:tracePt t="22647" x="8343900" y="5507038"/>
          <p14:tracePt t="22654" x="8343900" y="5514975"/>
          <p14:tracePt t="22689" x="8343900" y="5522913"/>
          <p14:tracePt t="22703" x="8343900" y="5530850"/>
          <p14:tracePt t="22717" x="8343900" y="5538788"/>
          <p14:tracePt t="22731" x="8335963" y="5548313"/>
          <p14:tracePt t="22745" x="8335963" y="5556250"/>
          <p14:tracePt t="22752" x="8326438" y="5556250"/>
          <p14:tracePt t="22759" x="8326438" y="5564188"/>
          <p14:tracePt t="22766" x="8318500" y="5581650"/>
          <p14:tracePt t="22773" x="8310563" y="5581650"/>
          <p14:tracePt t="22780" x="8302625" y="5581650"/>
          <p14:tracePt t="22787" x="8285163" y="5589588"/>
          <p14:tracePt t="22794" x="8277225" y="5597525"/>
          <p14:tracePt t="22809" x="8269288" y="5597525"/>
          <p14:tracePt t="22815" x="8261350" y="5605463"/>
          <p14:tracePt t="22822" x="8251825" y="5605463"/>
          <p14:tracePt t="22836" x="8243888" y="5605463"/>
          <p14:tracePt t="22850" x="8235950" y="5605463"/>
          <p14:tracePt t="22907" x="8251825" y="5605463"/>
          <p14:tracePt t="22913" x="8261350" y="5597525"/>
          <p14:tracePt t="22920" x="8277225" y="5589588"/>
          <p14:tracePt t="22927" x="8293100" y="5589588"/>
          <p14:tracePt t="22934" x="8302625" y="5581650"/>
          <p14:tracePt t="22942" x="8326438" y="5581650"/>
          <p14:tracePt t="22955" x="8343900" y="5581650"/>
          <p14:tracePt t="22969" x="8343900" y="5572125"/>
          <p14:tracePt t="22977" x="8351838" y="5572125"/>
          <p14:tracePt t="22992" x="8359775" y="5572125"/>
          <p14:tracePt t="23012" x="8369300" y="5572125"/>
          <p14:tracePt t="23144" x="8377238" y="5572125"/>
          <p14:tracePt t="23152" x="8393113" y="5572125"/>
          <p14:tracePt t="23158" x="8426450" y="5572125"/>
          <p14:tracePt t="23165" x="8485188" y="5564188"/>
          <p14:tracePt t="23172" x="8550275" y="5564188"/>
          <p14:tracePt t="23179" x="8667750" y="5564188"/>
          <p14:tracePt t="23186" x="8816975" y="5564188"/>
          <p14:tracePt t="23194" x="8966200" y="5564188"/>
          <p14:tracePt t="23200" x="9105900" y="5572125"/>
          <p14:tracePt t="23209" x="9197975" y="5572125"/>
          <p14:tracePt t="23214" x="9313863" y="5589588"/>
          <p14:tracePt t="23221" x="9405938" y="5589588"/>
          <p14:tracePt t="23228" x="9504363" y="5589588"/>
          <p14:tracePt t="23235" x="9588500" y="5605463"/>
          <p14:tracePt t="23243" x="9637713" y="5605463"/>
          <p14:tracePt t="23249" x="9704388" y="5630863"/>
          <p14:tracePt t="23256" x="9737725" y="5638800"/>
          <p14:tracePt t="23263" x="9761538" y="5646738"/>
          <p14:tracePt t="23270" x="9779000" y="5656263"/>
          <p14:tracePt t="23277" x="9786938" y="5656263"/>
          <p14:tracePt t="23284" x="9786938" y="5664200"/>
          <p14:tracePt t="23292" x="9794875" y="5672138"/>
          <p14:tracePt t="23298" x="9802813" y="5672138"/>
          <p14:tracePt t="23333" x="9802813" y="5680075"/>
          <p14:tracePt t="23418" x="9802813" y="5688013"/>
          <p14:tracePt t="23431" x="9802813" y="5697538"/>
          <p14:tracePt t="23460" x="9794875" y="5697538"/>
          <p14:tracePt t="23466" x="9794875" y="5705475"/>
          <p14:tracePt t="23474" x="9794875" y="5713413"/>
          <p14:tracePt t="23480" x="9794875" y="5721350"/>
          <p14:tracePt t="23487" x="9786938" y="5738813"/>
          <p14:tracePt t="23494" x="9779000" y="5746750"/>
          <p14:tracePt t="23502" x="9769475" y="5746750"/>
          <p14:tracePt t="23509" x="9769475" y="5754688"/>
          <p14:tracePt t="23522" x="9761538" y="5754688"/>
          <p14:tracePt t="23529" x="9761538" y="5762625"/>
          <p14:tracePt t="23537" x="9761538" y="5772150"/>
          <p14:tracePt t="23544" x="9753600" y="5772150"/>
          <p14:tracePt t="23571" x="9753600" y="5780088"/>
          <p14:tracePt t="23585" x="9753600" y="5788025"/>
          <p14:tracePt t="23600" x="9761538" y="5788025"/>
          <p14:tracePt t="23607" x="9761538" y="5795963"/>
          <p14:tracePt t="23613" x="9779000" y="5795963"/>
          <p14:tracePt t="23620" x="9802813" y="5795963"/>
          <p14:tracePt t="23628" x="9828213" y="5795963"/>
          <p14:tracePt t="23634" x="9861550" y="5805488"/>
          <p14:tracePt t="23642" x="9902825" y="5805488"/>
          <p14:tracePt t="23649" x="9928225" y="5805488"/>
          <p14:tracePt t="23655" x="9961563" y="5813425"/>
          <p14:tracePt t="23663" x="9977438" y="5813425"/>
          <p14:tracePt t="23669" x="9994900" y="5821363"/>
          <p14:tracePt t="23677" x="10010775" y="5821363"/>
          <p14:tracePt t="23692" x="10018713" y="5821363"/>
          <p14:tracePt t="23704" x="10026650" y="5821363"/>
          <p14:tracePt t="23747" x="10018713" y="5821363"/>
          <p14:tracePt t="23754" x="10002838" y="5829300"/>
          <p14:tracePt t="23761" x="9969500" y="5837238"/>
          <p14:tracePt t="23767" x="9928225" y="5837238"/>
          <p14:tracePt t="23775" x="9828213" y="5862638"/>
          <p14:tracePt t="23782" x="9686925" y="5870575"/>
          <p14:tracePt t="23788" x="9455150" y="5888038"/>
          <p14:tracePt t="23795" x="9190038" y="5903913"/>
          <p14:tracePt t="23803" x="9023350" y="5903913"/>
          <p14:tracePt t="23811" x="8874125" y="5903913"/>
          <p14:tracePt t="23817" x="8742363" y="5888038"/>
          <p14:tracePt t="23825" x="8616950" y="5880100"/>
          <p14:tracePt t="23831" x="8493125" y="5854700"/>
          <p14:tracePt t="23837" x="8369300" y="5805488"/>
          <p14:tracePt t="23845" x="8285163" y="5788025"/>
          <p14:tracePt t="23852" x="8194675" y="5754688"/>
          <p14:tracePt t="23860" x="8112125" y="5721350"/>
          <p14:tracePt t="23866" x="8045450" y="5688013"/>
          <p14:tracePt t="23873" x="8012113" y="5664200"/>
          <p14:tracePt t="23879" x="7986713" y="5638800"/>
          <p14:tracePt t="23886" x="7945438" y="5597525"/>
          <p14:tracePt t="23894" x="7937500" y="5589588"/>
          <p14:tracePt t="23900" x="7929563" y="5572125"/>
          <p14:tracePt t="23909" x="7929563" y="5548313"/>
          <p14:tracePt t="23915" x="7929563" y="5538788"/>
          <p14:tracePt t="23922" x="7929563" y="5522913"/>
          <p14:tracePt t="23929" x="7945438" y="5497513"/>
          <p14:tracePt t="23936" x="7978775" y="5473700"/>
          <p14:tracePt t="23943" x="8004175" y="5448300"/>
          <p14:tracePt t="23950" x="8037513" y="5414963"/>
          <p14:tracePt t="23959" x="8128000" y="5357813"/>
          <p14:tracePt t="23964" x="8228013" y="5299075"/>
          <p14:tracePt t="23970" x="8318500" y="5240338"/>
          <p14:tracePt t="23978" x="8410575" y="5191125"/>
          <p14:tracePt t="23985" x="8518525" y="5141913"/>
          <p14:tracePt t="23992" x="8609013" y="5108575"/>
          <p14:tracePt t="23999" x="8667750" y="5083175"/>
          <p14:tracePt t="24006" x="8724900" y="5057775"/>
          <p14:tracePt t="24013" x="8750300" y="5049838"/>
          <p14:tracePt t="24020" x="8766175" y="5049838"/>
          <p14:tracePt t="24027" x="8775700" y="5049838"/>
          <p14:tracePt t="24042" x="8783638" y="5049838"/>
          <p14:tracePt t="24062" x="8783638" y="5057775"/>
          <p14:tracePt t="24076" x="8758238" y="5057775"/>
          <p14:tracePt t="24083" x="8716963" y="5067300"/>
          <p14:tracePt t="24090" x="8634413" y="5067300"/>
          <p14:tracePt t="24097" x="8485188" y="5083175"/>
          <p14:tracePt t="24104" x="8293100" y="5083175"/>
          <p14:tracePt t="24111" x="8061325" y="5075238"/>
          <p14:tracePt t="24118" x="7878763" y="5049838"/>
          <p14:tracePt t="24125" x="7705725" y="5000625"/>
          <p14:tracePt t="24132" x="7546975" y="4933950"/>
          <p14:tracePt t="24139" x="7405688" y="4843463"/>
          <p14:tracePt t="24146" x="7323138" y="4776788"/>
          <p14:tracePt t="24153" x="7181850" y="4660900"/>
          <p14:tracePt t="24160" x="7091363" y="4568825"/>
          <p14:tracePt t="24167" x="6999288" y="4478338"/>
          <p14:tracePt t="24175" x="6950075" y="4378325"/>
          <p14:tracePt t="24181" x="6908800" y="4278313"/>
          <p14:tracePt t="24188" x="6892925" y="4179888"/>
          <p14:tracePt t="24382" x="6892925" y="4278313"/>
          <p14:tracePt t="24389" x="6883400" y="4352925"/>
          <p14:tracePt t="24396" x="6875463" y="4370388"/>
          <p14:tracePt t="24403" x="6859588" y="4386263"/>
          <p14:tracePt t="24410" x="6850063" y="4386263"/>
          <p14:tracePt t="24417" x="6818313" y="4386263"/>
          <p14:tracePt t="24425" x="6751638" y="4344988"/>
          <p14:tracePt t="24431" x="6584950" y="4179888"/>
          <p14:tracePt t="24438" x="6394450" y="3897313"/>
          <p14:tracePt t="24445" x="6211888" y="3565525"/>
          <p14:tracePt t="24452" x="6013450" y="3135313"/>
          <p14:tracePt t="24460" x="5854700" y="2678113"/>
          <p14:tracePt t="24466" x="5722938" y="2255838"/>
          <p14:tracePt t="24473" x="5607050" y="1808163"/>
          <p14:tracePt t="24480" x="5491163" y="1384300"/>
          <p14:tracePt t="24487" x="5416550" y="1003300"/>
          <p14:tracePt t="24494" x="5341938" y="646113"/>
          <p14:tracePt t="24501" x="5316538" y="381000"/>
          <p14:tracePt t="24508" x="5316538" y="149225"/>
        </p14:tracePtLst>
      </p14:laserTraceLst>
    </p:ext>
  </p:extLs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4" name="Group 23">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25" name="Rectangle 24">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Isosceles Triangle 25">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8" name="Group 27">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9" name="Isosceles Triangle 28">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Čuvar mesta za broj slajda 12">
            <a:extLst>
              <a:ext uri="{FF2B5EF4-FFF2-40B4-BE49-F238E27FC236}">
                <a16:creationId xmlns:a16="http://schemas.microsoft.com/office/drawing/2014/main" id="{15DA5217-9514-81D9-7BAF-AFE0D7A8B1CC}"/>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B5CEABB6-07DC-46E8-9B57-56EC44A396E5}" type="slidenum">
              <a:rPr lang="en-US" sz="1200" smtClean="0">
                <a:solidFill>
                  <a:schemeClr val="tx1">
                    <a:tint val="75000"/>
                  </a:schemeClr>
                </a:solidFill>
              </a:rPr>
              <a:pPr>
                <a:spcAft>
                  <a:spcPts val="600"/>
                </a:spcAft>
              </a:pPr>
              <a:t>21</a:t>
            </a:fld>
            <a:endParaRPr lang="en-US" sz="1200">
              <a:solidFill>
                <a:schemeClr val="tx1">
                  <a:tint val="75000"/>
                </a:schemeClr>
              </a:solidFill>
            </a:endParaRPr>
          </a:p>
        </p:txBody>
      </p:sp>
      <p:pic>
        <p:nvPicPr>
          <p:cNvPr id="4" name="Slika 3">
            <a:extLst>
              <a:ext uri="{FF2B5EF4-FFF2-40B4-BE49-F238E27FC236}">
                <a16:creationId xmlns:a16="http://schemas.microsoft.com/office/drawing/2014/main" id="{8771821E-3673-05DC-984B-3D3B51BDB828}"/>
              </a:ext>
            </a:extLst>
          </p:cNvPr>
          <p:cNvPicPr>
            <a:picLocks noChangeAspect="1"/>
          </p:cNvPicPr>
          <p:nvPr/>
        </p:nvPicPr>
        <p:blipFill rotWithShape="1">
          <a:blip r:embed="rId4"/>
          <a:srcRect l="8317" t="4964" r="2258" b="7794"/>
          <a:stretch/>
        </p:blipFill>
        <p:spPr>
          <a:xfrm>
            <a:off x="2620574" y="126077"/>
            <a:ext cx="6611917" cy="3228658"/>
          </a:xfrm>
          <a:prstGeom prst="rect">
            <a:avLst/>
          </a:prstGeom>
        </p:spPr>
      </p:pic>
      <p:pic>
        <p:nvPicPr>
          <p:cNvPr id="14" name="Slika 13">
            <a:extLst>
              <a:ext uri="{FF2B5EF4-FFF2-40B4-BE49-F238E27FC236}">
                <a16:creationId xmlns:a16="http://schemas.microsoft.com/office/drawing/2014/main" id="{5137CAB6-919C-F67F-1D1A-0E44726B0735}"/>
              </a:ext>
            </a:extLst>
          </p:cNvPr>
          <p:cNvPicPr>
            <a:picLocks noChangeAspect="1"/>
          </p:cNvPicPr>
          <p:nvPr/>
        </p:nvPicPr>
        <p:blipFill rotWithShape="1">
          <a:blip r:embed="rId5"/>
          <a:srcRect l="8317" t="5131" r="2258" b="7794"/>
          <a:stretch/>
        </p:blipFill>
        <p:spPr>
          <a:xfrm>
            <a:off x="2620574" y="3429000"/>
            <a:ext cx="6611917" cy="3270416"/>
          </a:xfrm>
          <a:prstGeom prst="rect">
            <a:avLst/>
          </a:prstGeom>
        </p:spPr>
      </p:pic>
      <p:sp>
        <p:nvSpPr>
          <p:cNvPr id="15" name="Okvir za tekst 14">
            <a:extLst>
              <a:ext uri="{FF2B5EF4-FFF2-40B4-BE49-F238E27FC236}">
                <a16:creationId xmlns:a16="http://schemas.microsoft.com/office/drawing/2014/main" id="{51E186E2-8027-E039-FA20-B4FE59A1D120}"/>
              </a:ext>
            </a:extLst>
          </p:cNvPr>
          <p:cNvSpPr txBox="1"/>
          <p:nvPr/>
        </p:nvSpPr>
        <p:spPr>
          <a:xfrm>
            <a:off x="200956" y="543147"/>
            <a:ext cx="2379406" cy="646331"/>
          </a:xfrm>
          <a:prstGeom prst="rect">
            <a:avLst/>
          </a:prstGeom>
          <a:noFill/>
        </p:spPr>
        <p:txBody>
          <a:bodyPr wrap="square" rtlCol="0">
            <a:spAutoFit/>
          </a:bodyPr>
          <a:lstStyle/>
          <a:p>
            <a:r>
              <a:rPr lang="en-US" dirty="0">
                <a:solidFill>
                  <a:schemeClr val="accent4"/>
                </a:solidFill>
              </a:rPr>
              <a:t>Mapping quality distribution for set 1</a:t>
            </a:r>
            <a:endParaRPr lang="sr-Latn-RS" dirty="0">
              <a:solidFill>
                <a:schemeClr val="accent4"/>
              </a:solidFill>
            </a:endParaRPr>
          </a:p>
        </p:txBody>
      </p:sp>
      <p:sp>
        <p:nvSpPr>
          <p:cNvPr id="16" name="Okvir za tekst 15">
            <a:extLst>
              <a:ext uri="{FF2B5EF4-FFF2-40B4-BE49-F238E27FC236}">
                <a16:creationId xmlns:a16="http://schemas.microsoft.com/office/drawing/2014/main" id="{81F2E6F8-F07C-87C2-FB67-9A93A4C34986}"/>
              </a:ext>
            </a:extLst>
          </p:cNvPr>
          <p:cNvSpPr txBox="1"/>
          <p:nvPr/>
        </p:nvSpPr>
        <p:spPr>
          <a:xfrm>
            <a:off x="200956" y="3650942"/>
            <a:ext cx="2379406" cy="646331"/>
          </a:xfrm>
          <a:prstGeom prst="rect">
            <a:avLst/>
          </a:prstGeom>
          <a:noFill/>
        </p:spPr>
        <p:txBody>
          <a:bodyPr wrap="square" rtlCol="0">
            <a:spAutoFit/>
          </a:bodyPr>
          <a:lstStyle/>
          <a:p>
            <a:r>
              <a:rPr lang="en-US" dirty="0">
                <a:solidFill>
                  <a:schemeClr val="accent4"/>
                </a:solidFill>
              </a:rPr>
              <a:t>Mapping quality distribution for set 5</a:t>
            </a:r>
            <a:endParaRPr lang="sr-Latn-RS" dirty="0">
              <a:solidFill>
                <a:schemeClr val="accent4"/>
              </a:solidFill>
            </a:endParaRPr>
          </a:p>
        </p:txBody>
      </p:sp>
      <p:pic>
        <p:nvPicPr>
          <p:cNvPr id="5" name="Audio 4">
            <a:hlinkClick r:id="" action="ppaction://media"/>
            <a:extLst>
              <a:ext uri="{FF2B5EF4-FFF2-40B4-BE49-F238E27FC236}">
                <a16:creationId xmlns:a16="http://schemas.microsoft.com/office/drawing/2014/main" id="{510B5EB8-8557-F556-25DC-74502E2F17C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038003607"/>
      </p:ext>
    </p:extLst>
  </p:cSld>
  <p:clrMapOvr>
    <a:masterClrMapping/>
  </p:clrMapOvr>
  <mc:AlternateContent xmlns:mc="http://schemas.openxmlformats.org/markup-compatibility/2006">
    <mc:Choice xmlns:p14="http://schemas.microsoft.com/office/powerpoint/2010/main" Requires="p14">
      <p:transition spd="slow" p14:dur="2000" advTm="5536"/>
    </mc:Choice>
    <mc:Fallback>
      <p:transition spd="slow" advTm="55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extLst>
    <p:ext uri="{3A86A75C-4F4B-4683-9AE1-C65F6400EC91}">
      <p14:laserTraceLst xmlns:p14="http://schemas.microsoft.com/office/powerpoint/2010/main">
        <p14:tracePtLst>
          <p14:tracePt t="379" x="3632200" y="2836863"/>
          <p14:tracePt t="387" x="3973513" y="2305050"/>
          <p14:tracePt t="395" x="4337050" y="1774825"/>
          <p14:tracePt t="403" x="4735513" y="1285875"/>
          <p14:tracePt t="411" x="5167313" y="920750"/>
          <p14:tracePt t="419" x="5681663" y="530225"/>
          <p14:tracePt t="427" x="6261100" y="215900"/>
          <p14:tracePt t="435" x="6826250" y="0"/>
          <p14:tracePt t="475" x="8667750" y="33338"/>
          <p14:tracePt t="484" x="8866188" y="174625"/>
          <p14:tracePt t="491" x="9048750" y="323850"/>
          <p14:tracePt t="501" x="9123363" y="455613"/>
          <p14:tracePt t="507" x="9156700" y="596900"/>
          <p14:tracePt t="517" x="9156700" y="804863"/>
          <p14:tracePt t="523" x="9131300" y="1127125"/>
          <p14:tracePt t="531" x="9040813" y="1492250"/>
          <p14:tracePt t="539" x="8907463" y="1890713"/>
          <p14:tracePt t="547" x="8691563" y="2271713"/>
          <p14:tracePt t="555" x="8451850" y="2611438"/>
          <p14:tracePt t="564" x="8161338" y="2935288"/>
          <p14:tracePt t="571" x="7788275" y="3251200"/>
          <p14:tracePt t="579" x="7364413" y="3557588"/>
          <p14:tracePt t="587" x="6875463" y="3797300"/>
          <p14:tracePt t="595" x="6361113" y="3963988"/>
          <p14:tracePt t="603" x="5864225" y="4064000"/>
          <p14:tracePt t="612" x="5373688" y="4121150"/>
          <p14:tracePt t="619" x="4951413" y="4138613"/>
          <p14:tracePt t="627" x="4603750" y="4113213"/>
          <p14:tracePt t="635" x="4329113" y="4064000"/>
          <p14:tracePt t="643" x="4097338" y="3971925"/>
          <p14:tracePt t="652" x="3948113" y="3863975"/>
          <p14:tracePt t="660" x="3865563" y="3706813"/>
          <p14:tracePt t="668" x="3832225" y="3582988"/>
          <p14:tracePt t="675" x="3840163" y="3441700"/>
          <p14:tracePt t="684" x="3898900" y="3325813"/>
          <p14:tracePt t="691" x="4022725" y="3184525"/>
          <p14:tracePt t="700" x="4205288" y="3035300"/>
          <p14:tracePt t="707" x="4437063" y="2852738"/>
          <p14:tracePt t="717" x="4668838" y="2670175"/>
          <p14:tracePt t="724" x="4943475" y="2528888"/>
          <p14:tracePt t="731" x="5257800" y="2405063"/>
          <p14:tracePt t="739" x="5514975" y="2330450"/>
          <p14:tracePt t="747" x="5764213" y="2281238"/>
          <p14:tracePt t="755" x="5995988" y="2263775"/>
          <p14:tracePt t="763" x="6162675" y="2263775"/>
          <p14:tracePt t="771" x="6327775" y="2281238"/>
          <p14:tracePt t="779" x="6427788" y="2330450"/>
          <p14:tracePt t="788" x="6494463" y="2405063"/>
          <p14:tracePt t="795" x="6551613" y="2520950"/>
          <p14:tracePt t="804" x="6577013" y="2695575"/>
          <p14:tracePt t="811" x="6569075" y="2901950"/>
          <p14:tracePt t="820" x="6510338" y="3101975"/>
          <p14:tracePt t="827" x="6419850" y="3308350"/>
          <p14:tracePt t="836" x="6294438" y="3532188"/>
          <p14:tracePt t="843" x="6137275" y="3732213"/>
          <p14:tracePt t="852" x="5938838" y="3889375"/>
          <p14:tracePt t="859" x="5697538" y="3989388"/>
          <p14:tracePt t="868" x="5499100" y="4038600"/>
          <p14:tracePt t="875" x="5341938" y="4064000"/>
          <p14:tracePt t="884" x="5192713" y="4079875"/>
          <p14:tracePt t="891" x="5051425" y="4064000"/>
          <p14:tracePt t="900" x="4951413" y="4038600"/>
          <p14:tracePt t="906" x="4851400" y="3997325"/>
          <p14:tracePt t="4468" x="4786313" y="3930650"/>
          <p14:tracePt t="4475" x="4694238" y="3856038"/>
          <p14:tracePt t="4482" x="4645025" y="3789363"/>
          <p14:tracePt t="4489" x="4578350" y="3681413"/>
          <p14:tracePt t="4495" x="4519613" y="3557588"/>
          <p14:tracePt t="4502" x="4437063" y="3367088"/>
          <p14:tracePt t="4509" x="4387850" y="3125788"/>
          <p14:tracePt t="4517" x="4362450" y="2960688"/>
          <p14:tracePt t="4523" x="4354513" y="2678113"/>
          <p14:tracePt t="4532" x="4354513" y="2281238"/>
          <p14:tracePt t="4537" x="4362450" y="1939925"/>
          <p14:tracePt t="4544" x="4411663" y="1584325"/>
          <p14:tracePt t="4551" x="4470400" y="1152525"/>
          <p14:tracePt t="4558" x="4570413" y="679450"/>
          <p14:tracePt t="4566" x="4635500" y="347663"/>
        </p14:tracePtLst>
      </p14:laserTraceLst>
    </p:ext>
  </p:extLs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4" name="Group 23">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25" name="Rectangle 24">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Isosceles Triangle 25">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8" name="Group 27">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9" name="Isosceles Triangle 28">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Čuvar mesta za broj slajda 12">
            <a:extLst>
              <a:ext uri="{FF2B5EF4-FFF2-40B4-BE49-F238E27FC236}">
                <a16:creationId xmlns:a16="http://schemas.microsoft.com/office/drawing/2014/main" id="{15DA5217-9514-81D9-7BAF-AFE0D7A8B1CC}"/>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B5CEABB6-07DC-46E8-9B57-56EC44A396E5}" type="slidenum">
              <a:rPr lang="en-US" sz="1200" smtClean="0">
                <a:solidFill>
                  <a:schemeClr val="tx1">
                    <a:tint val="75000"/>
                  </a:schemeClr>
                </a:solidFill>
              </a:rPr>
              <a:pPr>
                <a:spcAft>
                  <a:spcPts val="600"/>
                </a:spcAft>
              </a:pPr>
              <a:t>22</a:t>
            </a:fld>
            <a:endParaRPr lang="en-US" sz="1200">
              <a:solidFill>
                <a:schemeClr val="tx1">
                  <a:tint val="75000"/>
                </a:schemeClr>
              </a:solidFill>
            </a:endParaRPr>
          </a:p>
        </p:txBody>
      </p:sp>
      <p:pic>
        <p:nvPicPr>
          <p:cNvPr id="4" name="Slika 3">
            <a:extLst>
              <a:ext uri="{FF2B5EF4-FFF2-40B4-BE49-F238E27FC236}">
                <a16:creationId xmlns:a16="http://schemas.microsoft.com/office/drawing/2014/main" id="{270A8C32-82E5-2BF6-C4E1-AFBDAE2BF40E}"/>
              </a:ext>
            </a:extLst>
          </p:cNvPr>
          <p:cNvPicPr>
            <a:picLocks noChangeAspect="1"/>
          </p:cNvPicPr>
          <p:nvPr/>
        </p:nvPicPr>
        <p:blipFill>
          <a:blip r:embed="rId4"/>
          <a:srcRect t="222" b="222"/>
          <a:stretch/>
        </p:blipFill>
        <p:spPr>
          <a:xfrm>
            <a:off x="143863" y="2108419"/>
            <a:ext cx="5917370" cy="2950763"/>
          </a:xfrm>
          <a:prstGeom prst="rect">
            <a:avLst/>
          </a:prstGeom>
        </p:spPr>
      </p:pic>
      <p:grpSp>
        <p:nvGrpSpPr>
          <p:cNvPr id="15" name="Grupa 14">
            <a:extLst>
              <a:ext uri="{FF2B5EF4-FFF2-40B4-BE49-F238E27FC236}">
                <a16:creationId xmlns:a16="http://schemas.microsoft.com/office/drawing/2014/main" id="{B1AAD54F-E306-B6E7-96DD-C801D7BBFEBB}"/>
              </a:ext>
            </a:extLst>
          </p:cNvPr>
          <p:cNvGrpSpPr/>
          <p:nvPr/>
        </p:nvGrpSpPr>
        <p:grpSpPr>
          <a:xfrm>
            <a:off x="898577" y="1161745"/>
            <a:ext cx="5024958" cy="759336"/>
            <a:chOff x="1880319" y="562217"/>
            <a:chExt cx="5024958" cy="759336"/>
          </a:xfrm>
        </p:grpSpPr>
        <p:sp>
          <p:nvSpPr>
            <p:cNvPr id="16" name="Oval 15">
              <a:extLst>
                <a:ext uri="{FF2B5EF4-FFF2-40B4-BE49-F238E27FC236}">
                  <a16:creationId xmlns:a16="http://schemas.microsoft.com/office/drawing/2014/main" id="{4DE5CE2C-D47D-BC85-3A61-28FBB8615250}"/>
                </a:ext>
              </a:extLst>
            </p:cNvPr>
            <p:cNvSpPr/>
            <p:nvPr/>
          </p:nvSpPr>
          <p:spPr>
            <a:xfrm>
              <a:off x="2532955" y="562217"/>
              <a:ext cx="403123" cy="410648"/>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RS"/>
            </a:p>
          </p:txBody>
        </p:sp>
        <p:sp>
          <p:nvSpPr>
            <p:cNvPr id="17" name="Oval 16">
              <a:extLst>
                <a:ext uri="{FF2B5EF4-FFF2-40B4-BE49-F238E27FC236}">
                  <a16:creationId xmlns:a16="http://schemas.microsoft.com/office/drawing/2014/main" id="{3723B705-9F91-F58E-15FA-1C55D8D48EEB}"/>
                </a:ext>
              </a:extLst>
            </p:cNvPr>
            <p:cNvSpPr/>
            <p:nvPr/>
          </p:nvSpPr>
          <p:spPr>
            <a:xfrm>
              <a:off x="2776907" y="910905"/>
              <a:ext cx="403123" cy="410648"/>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RS"/>
            </a:p>
          </p:txBody>
        </p:sp>
        <mc:AlternateContent xmlns:mc="http://schemas.openxmlformats.org/markup-compatibility/2006" xmlns:a14="http://schemas.microsoft.com/office/drawing/2010/main">
          <mc:Choice Requires="a14">
            <p:sp>
              <p:nvSpPr>
                <p:cNvPr id="18" name="Okvir za tekst 17">
                  <a:extLst>
                    <a:ext uri="{FF2B5EF4-FFF2-40B4-BE49-F238E27FC236}">
                      <a16:creationId xmlns:a16="http://schemas.microsoft.com/office/drawing/2014/main" id="{247D303D-A819-1A95-57DE-91A9BD3E4EAA}"/>
                    </a:ext>
                  </a:extLst>
                </p:cNvPr>
                <p:cNvSpPr txBox="1"/>
                <p:nvPr/>
              </p:nvSpPr>
              <p:spPr>
                <a:xfrm>
                  <a:off x="1880319" y="674915"/>
                  <a:ext cx="1767449" cy="524374"/>
                </a:xfrm>
                <a:prstGeom prst="rect">
                  <a:avLst/>
                </a:prstGeom>
                <a:noFill/>
              </p:spPr>
              <p:txBody>
                <a:bodyPr wrap="square" lIns="0" tIns="0" rIns="0" bIns="0" rtlCol="0">
                  <a:spAutoFit/>
                </a:bodyPr>
                <a:lstStyle/>
                <a:p>
                  <a:r>
                    <a:rPr lang="pt-BR" sz="2400" dirty="0"/>
                    <a:t>P</a:t>
                  </a:r>
                  <a14:m>
                    <m:oMath xmlns:m="http://schemas.openxmlformats.org/officeDocument/2006/math">
                      <m:r>
                        <a:rPr lang="pt-BR" sz="2400" i="1" smtClean="0">
                          <a:latin typeface="Cambria Math" panose="02040503050406030204" pitchFamily="18" charset="0"/>
                        </a:rPr>
                        <m:t>=</m:t>
                      </m:r>
                      <m:f>
                        <m:fPr>
                          <m:ctrlPr>
                            <a:rPr lang="pt-BR" sz="2400" i="1" smtClean="0">
                              <a:latin typeface="Cambria Math" panose="02040503050406030204" pitchFamily="18" charset="0"/>
                            </a:rPr>
                          </m:ctrlPr>
                        </m:fPr>
                        <m:num>
                          <m:r>
                            <a:rPr lang="en-US" sz="2400" b="0" i="1" smtClean="0">
                              <a:latin typeface="Cambria Math" panose="02040503050406030204" pitchFamily="18" charset="0"/>
                            </a:rPr>
                            <m:t>𝑇𝑃</m:t>
                          </m:r>
                        </m:num>
                        <m:den>
                          <m:r>
                            <a:rPr lang="en-US" sz="2400" b="0" i="1" smtClean="0">
                              <a:latin typeface="Cambria Math" panose="02040503050406030204" pitchFamily="18" charset="0"/>
                            </a:rPr>
                            <m:t>𝑇𝑃</m:t>
                          </m:r>
                          <m:r>
                            <a:rPr lang="en-US" sz="2400" b="0" i="1" smtClean="0">
                              <a:latin typeface="Cambria Math" panose="02040503050406030204" pitchFamily="18" charset="0"/>
                            </a:rPr>
                            <m:t>+ </m:t>
                          </m:r>
                          <m:r>
                            <a:rPr lang="en-US" sz="2400" b="0" i="1" smtClean="0">
                              <a:latin typeface="Cambria Math" panose="02040503050406030204" pitchFamily="18" charset="0"/>
                            </a:rPr>
                            <m:t>𝐹𝑃</m:t>
                          </m:r>
                        </m:den>
                      </m:f>
                    </m:oMath>
                  </a14:m>
                  <a:endParaRPr lang="sr-Latn-RS" sz="2400" dirty="0"/>
                </a:p>
              </p:txBody>
            </p:sp>
          </mc:Choice>
          <mc:Fallback xmlns="">
            <p:sp>
              <p:nvSpPr>
                <p:cNvPr id="5" name="Okvir za tekst 4">
                  <a:extLst>
                    <a:ext uri="{FF2B5EF4-FFF2-40B4-BE49-F238E27FC236}">
                      <a16:creationId xmlns:a16="http://schemas.microsoft.com/office/drawing/2014/main" id="{5E024680-20E1-44C4-0383-9A8D7D964261}"/>
                    </a:ext>
                  </a:extLst>
                </p:cNvPr>
                <p:cNvSpPr txBox="1">
                  <a:spLocks noRot="1" noChangeAspect="1" noMove="1" noResize="1" noEditPoints="1" noAdjustHandles="1" noChangeArrowheads="1" noChangeShapeType="1" noTextEdit="1"/>
                </p:cNvSpPr>
                <p:nvPr/>
              </p:nvSpPr>
              <p:spPr>
                <a:xfrm>
                  <a:off x="1880319" y="674915"/>
                  <a:ext cx="1767449" cy="524374"/>
                </a:xfrm>
                <a:prstGeom prst="rect">
                  <a:avLst/>
                </a:prstGeom>
                <a:blipFill>
                  <a:blip r:embed="rId7"/>
                  <a:stretch>
                    <a:fillRect l="-10345" t="-3488" b="-19767"/>
                  </a:stretch>
                </a:blipFill>
              </p:spPr>
              <p:txBody>
                <a:bodyPr/>
                <a:lstStyle/>
                <a:p>
                  <a:r>
                    <a:rPr lang="sr-Latn-RS">
                      <a:noFill/>
                    </a:rPr>
                    <a:t> </a:t>
                  </a:r>
                </a:p>
              </p:txBody>
            </p:sp>
          </mc:Fallback>
        </mc:AlternateContent>
        <p:cxnSp>
          <p:nvCxnSpPr>
            <p:cNvPr id="19" name="Prava linija spajanja sa strelicom 18">
              <a:extLst>
                <a:ext uri="{FF2B5EF4-FFF2-40B4-BE49-F238E27FC236}">
                  <a16:creationId xmlns:a16="http://schemas.microsoft.com/office/drawing/2014/main" id="{8EA503BE-2700-A871-48B3-E9AE55F41420}"/>
                </a:ext>
              </a:extLst>
            </p:cNvPr>
            <p:cNvCxnSpPr/>
            <p:nvPr/>
          </p:nvCxnSpPr>
          <p:spPr>
            <a:xfrm>
              <a:off x="2936078" y="767541"/>
              <a:ext cx="93783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Prava linija spajanja sa strelicom 19">
              <a:extLst>
                <a:ext uri="{FF2B5EF4-FFF2-40B4-BE49-F238E27FC236}">
                  <a16:creationId xmlns:a16="http://schemas.microsoft.com/office/drawing/2014/main" id="{8A313174-E689-29C8-A78C-A6CA8C29C45A}"/>
                </a:ext>
              </a:extLst>
            </p:cNvPr>
            <p:cNvCxnSpPr>
              <a:cxnSpLocks/>
            </p:cNvCxnSpPr>
            <p:nvPr/>
          </p:nvCxnSpPr>
          <p:spPr>
            <a:xfrm>
              <a:off x="3178852" y="1116229"/>
              <a:ext cx="71286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Okvir za tekst 20">
              <a:extLst>
                <a:ext uri="{FF2B5EF4-FFF2-40B4-BE49-F238E27FC236}">
                  <a16:creationId xmlns:a16="http://schemas.microsoft.com/office/drawing/2014/main" id="{EF54AD63-9FC1-F27F-8DED-37E22B14D886}"/>
                </a:ext>
              </a:extLst>
            </p:cNvPr>
            <p:cNvSpPr txBox="1"/>
            <p:nvPr/>
          </p:nvSpPr>
          <p:spPr>
            <a:xfrm>
              <a:off x="4009986" y="567770"/>
              <a:ext cx="2877481" cy="369332"/>
            </a:xfrm>
            <a:prstGeom prst="rect">
              <a:avLst/>
            </a:prstGeom>
            <a:noFill/>
          </p:spPr>
          <p:txBody>
            <a:bodyPr wrap="square" rtlCol="0">
              <a:spAutoFit/>
            </a:bodyPr>
            <a:lstStyle/>
            <a:p>
              <a:r>
                <a:rPr lang="en-US" dirty="0">
                  <a:solidFill>
                    <a:schemeClr val="accent1"/>
                  </a:solidFill>
                </a:rPr>
                <a:t>Correctly aligned reads</a:t>
              </a:r>
              <a:endParaRPr lang="sr-Latn-RS" dirty="0">
                <a:solidFill>
                  <a:schemeClr val="accent1"/>
                </a:solidFill>
              </a:endParaRPr>
            </a:p>
          </p:txBody>
        </p:sp>
        <p:sp>
          <p:nvSpPr>
            <p:cNvPr id="23" name="Okvir za tekst 22">
              <a:extLst>
                <a:ext uri="{FF2B5EF4-FFF2-40B4-BE49-F238E27FC236}">
                  <a16:creationId xmlns:a16="http://schemas.microsoft.com/office/drawing/2014/main" id="{08AC2D52-33D2-642C-E325-32D1743C4868}"/>
                </a:ext>
              </a:extLst>
            </p:cNvPr>
            <p:cNvSpPr txBox="1"/>
            <p:nvPr/>
          </p:nvSpPr>
          <p:spPr>
            <a:xfrm>
              <a:off x="4027796" y="917692"/>
              <a:ext cx="2877481" cy="369332"/>
            </a:xfrm>
            <a:prstGeom prst="rect">
              <a:avLst/>
            </a:prstGeom>
            <a:noFill/>
          </p:spPr>
          <p:txBody>
            <a:bodyPr wrap="square" rtlCol="0">
              <a:spAutoFit/>
            </a:bodyPr>
            <a:lstStyle/>
            <a:p>
              <a:r>
                <a:rPr lang="en-US" dirty="0">
                  <a:solidFill>
                    <a:schemeClr val="accent1"/>
                  </a:solidFill>
                </a:rPr>
                <a:t>Misaligned reads</a:t>
              </a:r>
              <a:endParaRPr lang="sr-Latn-RS" dirty="0">
                <a:solidFill>
                  <a:schemeClr val="accent1"/>
                </a:solidFill>
              </a:endParaRPr>
            </a:p>
          </p:txBody>
        </p:sp>
      </p:grpSp>
      <p:pic>
        <p:nvPicPr>
          <p:cNvPr id="27" name="Slika 26">
            <a:extLst>
              <a:ext uri="{FF2B5EF4-FFF2-40B4-BE49-F238E27FC236}">
                <a16:creationId xmlns:a16="http://schemas.microsoft.com/office/drawing/2014/main" id="{37ED65DA-77A4-8957-6659-A7A40DBB2301}"/>
              </a:ext>
            </a:extLst>
          </p:cNvPr>
          <p:cNvPicPr>
            <a:picLocks noChangeAspect="1"/>
          </p:cNvPicPr>
          <p:nvPr/>
        </p:nvPicPr>
        <p:blipFill>
          <a:blip r:embed="rId8"/>
          <a:srcRect t="2129" b="2129"/>
          <a:stretch/>
        </p:blipFill>
        <p:spPr>
          <a:xfrm>
            <a:off x="6161643" y="2164356"/>
            <a:ext cx="6029512" cy="2894826"/>
          </a:xfrm>
          <a:prstGeom prst="rect">
            <a:avLst/>
          </a:prstGeom>
        </p:spPr>
      </p:pic>
      <p:grpSp>
        <p:nvGrpSpPr>
          <p:cNvPr id="31" name="Grupa 30">
            <a:extLst>
              <a:ext uri="{FF2B5EF4-FFF2-40B4-BE49-F238E27FC236}">
                <a16:creationId xmlns:a16="http://schemas.microsoft.com/office/drawing/2014/main" id="{783C1135-A426-191B-2DDD-AB613CAFB7E4}"/>
              </a:ext>
            </a:extLst>
          </p:cNvPr>
          <p:cNvGrpSpPr/>
          <p:nvPr/>
        </p:nvGrpSpPr>
        <p:grpSpPr>
          <a:xfrm>
            <a:off x="6523575" y="1156962"/>
            <a:ext cx="5024958" cy="759336"/>
            <a:chOff x="1880319" y="562217"/>
            <a:chExt cx="5024958" cy="759336"/>
          </a:xfrm>
        </p:grpSpPr>
        <p:sp>
          <p:nvSpPr>
            <p:cNvPr id="32" name="Oval 31">
              <a:extLst>
                <a:ext uri="{FF2B5EF4-FFF2-40B4-BE49-F238E27FC236}">
                  <a16:creationId xmlns:a16="http://schemas.microsoft.com/office/drawing/2014/main" id="{90175D37-DBE5-493E-FC25-A96DC9A860D1}"/>
                </a:ext>
              </a:extLst>
            </p:cNvPr>
            <p:cNvSpPr/>
            <p:nvPr/>
          </p:nvSpPr>
          <p:spPr>
            <a:xfrm>
              <a:off x="2532955" y="562217"/>
              <a:ext cx="403123" cy="410648"/>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RS"/>
            </a:p>
          </p:txBody>
        </p:sp>
        <p:sp>
          <p:nvSpPr>
            <p:cNvPr id="33" name="Oval 32">
              <a:extLst>
                <a:ext uri="{FF2B5EF4-FFF2-40B4-BE49-F238E27FC236}">
                  <a16:creationId xmlns:a16="http://schemas.microsoft.com/office/drawing/2014/main" id="{C4D3DDA5-DC8D-0BEE-81E5-31F3F1985486}"/>
                </a:ext>
              </a:extLst>
            </p:cNvPr>
            <p:cNvSpPr/>
            <p:nvPr/>
          </p:nvSpPr>
          <p:spPr>
            <a:xfrm>
              <a:off x="2796182" y="910905"/>
              <a:ext cx="403123" cy="410648"/>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RS" dirty="0"/>
            </a:p>
          </p:txBody>
        </p:sp>
        <mc:AlternateContent xmlns:mc="http://schemas.openxmlformats.org/markup-compatibility/2006" xmlns:a14="http://schemas.microsoft.com/office/drawing/2010/main">
          <mc:Choice Requires="a14">
            <p:sp>
              <p:nvSpPr>
                <p:cNvPr id="34" name="Okvir za tekst 33">
                  <a:extLst>
                    <a:ext uri="{FF2B5EF4-FFF2-40B4-BE49-F238E27FC236}">
                      <a16:creationId xmlns:a16="http://schemas.microsoft.com/office/drawing/2014/main" id="{2DBB34F8-7ADB-579E-951B-5A03E6190531}"/>
                    </a:ext>
                  </a:extLst>
                </p:cNvPr>
                <p:cNvSpPr txBox="1"/>
                <p:nvPr/>
              </p:nvSpPr>
              <p:spPr>
                <a:xfrm>
                  <a:off x="1880319" y="674915"/>
                  <a:ext cx="1767449" cy="524374"/>
                </a:xfrm>
                <a:prstGeom prst="rect">
                  <a:avLst/>
                </a:prstGeom>
                <a:noFill/>
              </p:spPr>
              <p:txBody>
                <a:bodyPr wrap="square" lIns="0" tIns="0" rIns="0" bIns="0" rtlCol="0">
                  <a:spAutoFit/>
                </a:bodyPr>
                <a:lstStyle/>
                <a:p>
                  <a:r>
                    <a:rPr lang="pt-BR" sz="2400" dirty="0"/>
                    <a:t>R</a:t>
                  </a:r>
                  <a14:m>
                    <m:oMath xmlns:m="http://schemas.openxmlformats.org/officeDocument/2006/math">
                      <m:r>
                        <a:rPr lang="pt-BR" sz="2400" i="1" smtClean="0">
                          <a:latin typeface="Cambria Math" panose="02040503050406030204" pitchFamily="18" charset="0"/>
                        </a:rPr>
                        <m:t>=</m:t>
                      </m:r>
                      <m:f>
                        <m:fPr>
                          <m:ctrlPr>
                            <a:rPr lang="pt-BR" sz="2400" i="1" smtClean="0">
                              <a:latin typeface="Cambria Math" panose="02040503050406030204" pitchFamily="18" charset="0"/>
                            </a:rPr>
                          </m:ctrlPr>
                        </m:fPr>
                        <m:num>
                          <m:r>
                            <a:rPr lang="en-US" sz="2400" b="0" i="1" smtClean="0">
                              <a:latin typeface="Cambria Math" panose="02040503050406030204" pitchFamily="18" charset="0"/>
                            </a:rPr>
                            <m:t>𝑇𝑃</m:t>
                          </m:r>
                        </m:num>
                        <m:den>
                          <m:r>
                            <a:rPr lang="en-US" sz="2400" b="0" i="1" smtClean="0">
                              <a:latin typeface="Cambria Math" panose="02040503050406030204" pitchFamily="18" charset="0"/>
                            </a:rPr>
                            <m:t>𝑇𝑃</m:t>
                          </m:r>
                          <m:r>
                            <a:rPr lang="en-US" sz="2400" b="0" i="1" smtClean="0">
                              <a:latin typeface="Cambria Math" panose="02040503050406030204" pitchFamily="18" charset="0"/>
                            </a:rPr>
                            <m:t>+ </m:t>
                          </m:r>
                          <m:r>
                            <a:rPr lang="en-US" sz="2400" b="0" i="1" smtClean="0">
                              <a:latin typeface="Cambria Math" panose="02040503050406030204" pitchFamily="18" charset="0"/>
                            </a:rPr>
                            <m:t>𝐹𝑁</m:t>
                          </m:r>
                        </m:den>
                      </m:f>
                    </m:oMath>
                  </a14:m>
                  <a:endParaRPr lang="sr-Latn-RS" sz="2400" dirty="0"/>
                </a:p>
              </p:txBody>
            </p:sp>
          </mc:Choice>
          <mc:Fallback xmlns="">
            <p:sp>
              <p:nvSpPr>
                <p:cNvPr id="19" name="Okvir za tekst 18">
                  <a:extLst>
                    <a:ext uri="{FF2B5EF4-FFF2-40B4-BE49-F238E27FC236}">
                      <a16:creationId xmlns:a16="http://schemas.microsoft.com/office/drawing/2014/main" id="{0C922BF3-76C5-58BA-394E-C065FCB589C6}"/>
                    </a:ext>
                  </a:extLst>
                </p:cNvPr>
                <p:cNvSpPr txBox="1">
                  <a:spLocks noRot="1" noChangeAspect="1" noMove="1" noResize="1" noEditPoints="1" noAdjustHandles="1" noChangeArrowheads="1" noChangeShapeType="1" noTextEdit="1"/>
                </p:cNvSpPr>
                <p:nvPr/>
              </p:nvSpPr>
              <p:spPr>
                <a:xfrm>
                  <a:off x="1880319" y="674915"/>
                  <a:ext cx="1767449" cy="524374"/>
                </a:xfrm>
                <a:prstGeom prst="rect">
                  <a:avLst/>
                </a:prstGeom>
                <a:blipFill>
                  <a:blip r:embed="rId9"/>
                  <a:stretch>
                    <a:fillRect l="-10345" t="-3488" b="-19767"/>
                  </a:stretch>
                </a:blipFill>
              </p:spPr>
              <p:txBody>
                <a:bodyPr/>
                <a:lstStyle/>
                <a:p>
                  <a:r>
                    <a:rPr lang="sr-Latn-RS">
                      <a:noFill/>
                    </a:rPr>
                    <a:t> </a:t>
                  </a:r>
                </a:p>
              </p:txBody>
            </p:sp>
          </mc:Fallback>
        </mc:AlternateContent>
        <p:cxnSp>
          <p:nvCxnSpPr>
            <p:cNvPr id="36" name="Prava linija spajanja sa strelicom 35">
              <a:extLst>
                <a:ext uri="{FF2B5EF4-FFF2-40B4-BE49-F238E27FC236}">
                  <a16:creationId xmlns:a16="http://schemas.microsoft.com/office/drawing/2014/main" id="{53BFB468-1BEA-4CD4-8F81-9C75DCB5D66D}"/>
                </a:ext>
              </a:extLst>
            </p:cNvPr>
            <p:cNvCxnSpPr/>
            <p:nvPr/>
          </p:nvCxnSpPr>
          <p:spPr>
            <a:xfrm>
              <a:off x="2936078" y="767541"/>
              <a:ext cx="93783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Prava linija spajanja sa strelicom 37">
              <a:extLst>
                <a:ext uri="{FF2B5EF4-FFF2-40B4-BE49-F238E27FC236}">
                  <a16:creationId xmlns:a16="http://schemas.microsoft.com/office/drawing/2014/main" id="{00261631-3099-ADE9-97A8-3131D02B67D6}"/>
                </a:ext>
              </a:extLst>
            </p:cNvPr>
            <p:cNvCxnSpPr>
              <a:cxnSpLocks/>
            </p:cNvCxnSpPr>
            <p:nvPr/>
          </p:nvCxnSpPr>
          <p:spPr>
            <a:xfrm>
              <a:off x="3178852" y="1116229"/>
              <a:ext cx="71286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Okvir za tekst 38">
              <a:extLst>
                <a:ext uri="{FF2B5EF4-FFF2-40B4-BE49-F238E27FC236}">
                  <a16:creationId xmlns:a16="http://schemas.microsoft.com/office/drawing/2014/main" id="{15517520-99EB-C698-3586-E35BA93AF879}"/>
                </a:ext>
              </a:extLst>
            </p:cNvPr>
            <p:cNvSpPr txBox="1"/>
            <p:nvPr/>
          </p:nvSpPr>
          <p:spPr>
            <a:xfrm>
              <a:off x="4009986" y="567770"/>
              <a:ext cx="2877481" cy="369332"/>
            </a:xfrm>
            <a:prstGeom prst="rect">
              <a:avLst/>
            </a:prstGeom>
            <a:noFill/>
          </p:spPr>
          <p:txBody>
            <a:bodyPr wrap="square" rtlCol="0">
              <a:spAutoFit/>
            </a:bodyPr>
            <a:lstStyle/>
            <a:p>
              <a:r>
                <a:rPr lang="en-US" dirty="0">
                  <a:solidFill>
                    <a:schemeClr val="accent1"/>
                  </a:solidFill>
                </a:rPr>
                <a:t>Correctly aligned reads</a:t>
              </a:r>
              <a:endParaRPr lang="sr-Latn-RS" dirty="0">
                <a:solidFill>
                  <a:schemeClr val="accent1"/>
                </a:solidFill>
              </a:endParaRPr>
            </a:p>
          </p:txBody>
        </p:sp>
        <p:sp>
          <p:nvSpPr>
            <p:cNvPr id="40" name="Okvir za tekst 39">
              <a:extLst>
                <a:ext uri="{FF2B5EF4-FFF2-40B4-BE49-F238E27FC236}">
                  <a16:creationId xmlns:a16="http://schemas.microsoft.com/office/drawing/2014/main" id="{CFB4798F-E9F2-3E53-BDEA-B2325AA1127F}"/>
                </a:ext>
              </a:extLst>
            </p:cNvPr>
            <p:cNvSpPr txBox="1"/>
            <p:nvPr/>
          </p:nvSpPr>
          <p:spPr>
            <a:xfrm>
              <a:off x="4027796" y="917692"/>
              <a:ext cx="2877481" cy="369332"/>
            </a:xfrm>
            <a:prstGeom prst="rect">
              <a:avLst/>
            </a:prstGeom>
            <a:noFill/>
          </p:spPr>
          <p:txBody>
            <a:bodyPr wrap="square" rtlCol="0">
              <a:spAutoFit/>
            </a:bodyPr>
            <a:lstStyle/>
            <a:p>
              <a:r>
                <a:rPr lang="en-US" dirty="0">
                  <a:solidFill>
                    <a:schemeClr val="accent1"/>
                  </a:solidFill>
                </a:rPr>
                <a:t>Unmapped reads</a:t>
              </a:r>
              <a:endParaRPr lang="sr-Latn-RS" dirty="0">
                <a:solidFill>
                  <a:schemeClr val="accent1"/>
                </a:solidFill>
              </a:endParaRPr>
            </a:p>
          </p:txBody>
        </p:sp>
      </p:grpSp>
      <p:pic>
        <p:nvPicPr>
          <p:cNvPr id="5" name="Audio 4">
            <a:hlinkClick r:id="" action="ppaction://media"/>
            <a:extLst>
              <a:ext uri="{FF2B5EF4-FFF2-40B4-BE49-F238E27FC236}">
                <a16:creationId xmlns:a16="http://schemas.microsoft.com/office/drawing/2014/main" id="{80AEBBC9-D7F2-831D-26E0-DC4D05E4DE59}"/>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298265962"/>
      </p:ext>
    </p:extLst>
  </p:cSld>
  <p:clrMapOvr>
    <a:masterClrMapping/>
  </p:clrMapOvr>
  <mc:AlternateContent xmlns:mc="http://schemas.openxmlformats.org/markup-compatibility/2006">
    <mc:Choice xmlns:p14="http://schemas.microsoft.com/office/powerpoint/2010/main" Requires="p14">
      <p:transition spd="slow" p14:dur="2000" advTm="27131"/>
    </mc:Choice>
    <mc:Fallback>
      <p:transition spd="slow" advTm="2713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extLst>
    <p:ext uri="{3A86A75C-4F4B-4683-9AE1-C65F6400EC91}">
      <p14:laserTraceLst xmlns:p14="http://schemas.microsoft.com/office/powerpoint/2010/main">
        <p14:tracePtLst>
          <p14:tracePt t="1461" x="3351213" y="2230438"/>
          <p14:tracePt t="1467" x="3367088" y="2255838"/>
          <p14:tracePt t="1474" x="3392488" y="2289175"/>
          <p14:tracePt t="1483" x="3408363" y="2338388"/>
          <p14:tracePt t="1489" x="3441700" y="2397125"/>
          <p14:tracePt t="1496" x="3449638" y="2454275"/>
          <p14:tracePt t="1502" x="3449638" y="2520950"/>
          <p14:tracePt t="1509" x="3449638" y="2603500"/>
          <p14:tracePt t="1516" x="3449638" y="2678113"/>
          <p14:tracePt t="1524" x="3425825" y="2760663"/>
          <p14:tracePt t="1531" x="3392488" y="2860675"/>
          <p14:tracePt t="1538" x="3333750" y="2968625"/>
          <p14:tracePt t="1545" x="3276600" y="3084513"/>
          <p14:tracePt t="1552" x="3184525" y="3159125"/>
          <p14:tracePt t="1558" x="3094038" y="3241675"/>
          <p14:tracePt t="1567" x="2994025" y="3284538"/>
          <p14:tracePt t="1572" x="2828925" y="3349625"/>
          <p14:tracePt t="1581" x="2720975" y="3375025"/>
          <p14:tracePt t="1587" x="2579688" y="3382963"/>
          <p14:tracePt t="1594" x="2413000" y="3382963"/>
          <p14:tracePt t="1601" x="2289175" y="3382963"/>
          <p14:tracePt t="1607" x="2173288" y="3367088"/>
          <p14:tracePt t="1615" x="2081213" y="3367088"/>
          <p14:tracePt t="1621" x="1957388" y="3359150"/>
          <p14:tracePt t="1629" x="1800225" y="3333750"/>
          <p14:tracePt t="1636" x="1674813" y="3300413"/>
          <p14:tracePt t="1643" x="1576388" y="3275013"/>
          <p14:tracePt t="1650" x="1484313" y="3241675"/>
          <p14:tracePt t="1666" x="1327150" y="3167063"/>
          <p14:tracePt t="1670" x="1260475" y="3125788"/>
          <p14:tracePt t="1678" x="1219200" y="3092450"/>
          <p14:tracePt t="1685" x="1169988" y="3043238"/>
          <p14:tracePt t="1692" x="1144588" y="2994025"/>
          <p14:tracePt t="1699" x="1119188" y="2968625"/>
          <p14:tracePt t="1705" x="1119188" y="2935288"/>
          <p14:tracePt t="1714" x="1103313" y="2911475"/>
          <p14:tracePt t="1720" x="1095375" y="2886075"/>
          <p14:tracePt t="1727" x="1095375" y="2868613"/>
          <p14:tracePt t="1734" x="1095375" y="2836863"/>
          <p14:tracePt t="1741" x="1103313" y="2811463"/>
          <p14:tracePt t="1749" x="1128713" y="2778125"/>
          <p14:tracePt t="1754" x="1152525" y="2744788"/>
          <p14:tracePt t="1762" x="1193800" y="2695575"/>
          <p14:tracePt t="1769" x="1235075" y="2654300"/>
          <p14:tracePt t="1776" x="1335088" y="2587625"/>
          <p14:tracePt t="1783" x="1435100" y="2520950"/>
          <p14:tracePt t="1790" x="1550988" y="2446338"/>
          <p14:tracePt t="1798" x="1741488" y="2379663"/>
          <p14:tracePt t="1804" x="1990725" y="2322513"/>
          <p14:tracePt t="1811" x="2206625" y="2289175"/>
          <p14:tracePt t="1818" x="2413000" y="2263775"/>
          <p14:tracePt t="1824" x="2613025" y="2263775"/>
          <p14:tracePt t="1833" x="2852738" y="2289175"/>
          <p14:tracePt t="1839" x="3076575" y="2330450"/>
          <p14:tracePt t="1847" x="3300413" y="2405063"/>
          <p14:tracePt t="1853" x="3516313" y="2513013"/>
          <p14:tracePt t="1860" x="3706813" y="2611438"/>
          <p14:tracePt t="1867" x="3889375" y="2703513"/>
          <p14:tracePt t="1874" x="4030663" y="2770188"/>
          <p14:tracePt t="1881" x="4130675" y="2852738"/>
          <p14:tracePt t="1888" x="4221163" y="2919413"/>
          <p14:tracePt t="1895" x="4279900" y="3009900"/>
          <p14:tracePt t="1902" x="4337050" y="3076575"/>
          <p14:tracePt t="1909" x="4387850" y="3151188"/>
          <p14:tracePt t="1916" x="4421188" y="3233738"/>
          <p14:tracePt t="1923" x="4445000" y="3308350"/>
          <p14:tracePt t="1931" x="4454525" y="3333750"/>
          <p14:tracePt t="1937" x="4462463" y="3375025"/>
          <p14:tracePt t="1944" x="4462463" y="3424238"/>
          <p14:tracePt t="1951" x="4454525" y="3441700"/>
          <p14:tracePt t="6025" x="4552950" y="3251200"/>
          <p14:tracePt t="6033" x="4752975" y="2943225"/>
          <p14:tracePt t="6041" x="4959350" y="2744788"/>
          <p14:tracePt t="6049" x="5175250" y="2636838"/>
          <p14:tracePt t="6058" x="5440363" y="2536825"/>
          <p14:tracePt t="6065" x="5681663" y="2495550"/>
          <p14:tracePt t="6073" x="5946775" y="2479675"/>
          <p14:tracePt t="6081" x="6294438" y="2505075"/>
          <p14:tracePt t="6089" x="6618288" y="2554288"/>
          <p14:tracePt t="6097" x="6958013" y="2662238"/>
          <p14:tracePt t="6105" x="7256463" y="2803525"/>
          <p14:tracePt t="6114" x="7539038" y="2976563"/>
          <p14:tracePt t="6121" x="7696200" y="3135313"/>
          <p14:tracePt t="6129" x="7804150" y="3284538"/>
          <p14:tracePt t="6137" x="7862888" y="3382963"/>
          <p14:tracePt t="6146" x="7904163" y="3482975"/>
          <p14:tracePt t="6153" x="7929563" y="3598863"/>
          <p14:tracePt t="6162" x="7912100" y="3722688"/>
          <p14:tracePt t="6169" x="7862888" y="3863975"/>
          <p14:tracePt t="6179" x="7762875" y="3989388"/>
          <p14:tracePt t="6185" x="7639050" y="4105275"/>
          <p14:tracePt t="6193" x="7389813" y="4237038"/>
          <p14:tracePt t="6201" x="7050088" y="4344988"/>
          <p14:tracePt t="6209" x="6659563" y="4452938"/>
          <p14:tracePt t="6218" x="6219825" y="4552950"/>
          <p14:tracePt t="6225" x="5756275" y="4610100"/>
          <p14:tracePt t="6233" x="5299075" y="4643438"/>
          <p14:tracePt t="6241" x="4902200" y="4643438"/>
          <p14:tracePt t="6249" x="4529138" y="4635500"/>
          <p14:tracePt t="6257" x="4229100" y="4568825"/>
          <p14:tracePt t="6265" x="3997325" y="4494213"/>
          <p14:tracePt t="6273" x="3806825" y="4395788"/>
          <p14:tracePt t="6281" x="3683000" y="4295775"/>
          <p14:tracePt t="6289" x="3608388" y="4162425"/>
          <p14:tracePt t="6297" x="3575050" y="4021138"/>
          <p14:tracePt t="6305" x="3575050" y="3856038"/>
          <p14:tracePt t="6314" x="3624263" y="3681413"/>
          <p14:tracePt t="6321" x="3724275" y="3490913"/>
          <p14:tracePt t="6330" x="3889375" y="3308350"/>
          <p14:tracePt t="6338" x="4138613" y="3060700"/>
          <p14:tracePt t="6346" x="4354513" y="2844800"/>
          <p14:tracePt t="6353" x="4603750" y="2678113"/>
          <p14:tracePt t="6362" x="4876800" y="2536825"/>
          <p14:tracePt t="6369" x="5192713" y="2420938"/>
          <p14:tracePt t="6380" x="5473700" y="2338388"/>
          <p14:tracePt t="6385" x="5756275" y="2271713"/>
          <p14:tracePt t="6394" x="6021388" y="2238375"/>
          <p14:tracePt t="6401" x="6245225" y="2238375"/>
          <p14:tracePt t="6409" x="6386513" y="2255838"/>
          <p14:tracePt t="6418" x="6486525" y="2297113"/>
          <p14:tracePt t="6426" x="6569075" y="2363788"/>
          <p14:tracePt t="6434" x="6610350" y="2438400"/>
          <p14:tracePt t="6441" x="6635750" y="2579688"/>
          <p14:tracePt t="6449" x="6610350" y="2770188"/>
          <p14:tracePt t="6458" x="6551613" y="3027363"/>
          <p14:tracePt t="6465" x="6461125" y="3233738"/>
          <p14:tracePt t="6473" x="6337300" y="3457575"/>
          <p14:tracePt t="6482" x="6170613" y="3681413"/>
          <p14:tracePt t="6489" x="5962650" y="3881438"/>
          <p14:tracePt t="6498" x="5705475" y="4030663"/>
          <p14:tracePt t="6505" x="5424488" y="4129088"/>
          <p14:tracePt t="6514" x="5175250" y="4195763"/>
          <p14:tracePt t="6521" x="4851400" y="4213225"/>
          <p14:tracePt t="6530" x="4570413" y="4203700"/>
          <p14:tracePt t="6537" x="4346575" y="4154488"/>
          <p14:tracePt t="6547" x="4164013" y="4071938"/>
          <p14:tracePt t="6554" x="4014788" y="3963988"/>
          <p14:tracePt t="6562" x="3898900" y="3814763"/>
          <p14:tracePt t="6570" x="3814763" y="3657600"/>
          <p14:tracePt t="6579" x="3781425" y="3516313"/>
          <p14:tracePt t="6585" x="3781425" y="3367088"/>
          <p14:tracePt t="6595" x="3848100" y="3159125"/>
          <p14:tracePt t="6602" x="3981450" y="2943225"/>
          <p14:tracePt t="6610" x="4164013" y="2703513"/>
          <p14:tracePt t="6618" x="4321175" y="2546350"/>
          <p14:tracePt t="6626" x="4552950" y="2379663"/>
          <p14:tracePt t="6634" x="4851400" y="2206625"/>
          <p14:tracePt t="6642" x="5149850" y="2065338"/>
          <p14:tracePt t="6650" x="5465763" y="1957388"/>
          <p14:tracePt t="6658" x="5715000" y="1898650"/>
          <p14:tracePt t="6666" x="6013450" y="1865313"/>
          <p14:tracePt t="6674" x="6211888" y="1865313"/>
          <p14:tracePt t="6682" x="6378575" y="1890713"/>
          <p14:tracePt t="6690" x="6477000" y="1939925"/>
          <p14:tracePt t="6698" x="6543675" y="2006600"/>
          <p14:tracePt t="6706" x="6592888" y="2081213"/>
          <p14:tracePt t="6714" x="6618288" y="2163763"/>
          <p14:tracePt t="6722" x="6618288" y="2305050"/>
          <p14:tracePt t="6730" x="6584950" y="2479675"/>
          <p14:tracePt t="6738" x="6486525" y="2770188"/>
          <p14:tracePt t="6747" x="6361113" y="3060700"/>
          <p14:tracePt t="6754" x="6237288" y="3308350"/>
          <p14:tracePt t="6762" x="6080125" y="3482975"/>
          <p14:tracePt t="6770" x="5897563" y="3657600"/>
          <p14:tracePt t="6779" x="5648325" y="3806825"/>
          <p14:tracePt t="6786" x="5407025" y="3914775"/>
          <p14:tracePt t="6795" x="5149850" y="3997325"/>
          <p14:tracePt t="6802" x="4884738" y="4030663"/>
          <p14:tracePt t="6810" x="4627563" y="4021138"/>
          <p14:tracePt t="6818" x="4411663" y="3997325"/>
          <p14:tracePt t="6826" x="4238625" y="3938588"/>
          <p14:tracePt t="6834" x="4122738" y="3871913"/>
          <p14:tracePt t="6842" x="4005263" y="3773488"/>
          <p14:tracePt t="6850" x="3914775" y="3673475"/>
          <p14:tracePt t="6858" x="3856038" y="3565525"/>
          <p14:tracePt t="6866" x="3848100" y="3457575"/>
          <p14:tracePt t="6874" x="3848100" y="3333750"/>
          <p14:tracePt t="6882" x="3914775" y="3143250"/>
          <p14:tracePt t="6890" x="4038600" y="2927350"/>
          <p14:tracePt t="6898" x="4205288" y="2695575"/>
          <p14:tracePt t="6906" x="4362450" y="2536825"/>
          <p14:tracePt t="6915" x="4519613" y="2379663"/>
          <p14:tracePt t="6922" x="4743450" y="2230438"/>
          <p14:tracePt t="6931" x="5018088" y="2098675"/>
          <p14:tracePt t="6938" x="5267325" y="2032000"/>
          <p14:tracePt t="6947" x="5507038" y="2006600"/>
          <p14:tracePt t="6954" x="5705475" y="2006600"/>
          <p14:tracePt t="6962" x="5921375" y="2024063"/>
          <p14:tracePt t="6970" x="6121400" y="2081213"/>
          <p14:tracePt t="6979" x="6237288" y="2147888"/>
          <p14:tracePt t="6986" x="6311900" y="2230438"/>
          <p14:tracePt t="6995" x="6369050" y="2297113"/>
          <p14:tracePt t="7002" x="6394450" y="2363788"/>
          <p14:tracePt t="7010" x="6411913" y="2438400"/>
          <p14:tracePt t="7018" x="6411913" y="2546350"/>
          <p14:tracePt t="7026" x="6378575" y="2711450"/>
          <p14:tracePt t="7034" x="6311900" y="2886075"/>
          <p14:tracePt t="7042" x="6237288" y="3017838"/>
          <p14:tracePt t="7050" x="6103938" y="3151188"/>
          <p14:tracePt t="7058" x="5938838" y="3267075"/>
          <p14:tracePt t="7066" x="5722938" y="3375025"/>
          <p14:tracePt t="7074" x="5507038" y="3467100"/>
          <p14:tracePt t="7082" x="5308600" y="3541713"/>
          <p14:tracePt t="7090" x="5084763" y="3582988"/>
          <p14:tracePt t="7098" x="4851400" y="3598863"/>
          <p14:tracePt t="7106" x="4652963" y="3598863"/>
          <p14:tracePt t="7114" x="4511675" y="3582988"/>
          <p14:tracePt t="7122" x="4403725" y="3532188"/>
          <p14:tracePt t="7130" x="4313238" y="3467100"/>
          <p14:tracePt t="7138" x="4238625" y="3400425"/>
          <p14:tracePt t="7147" x="4179888" y="3325813"/>
          <p14:tracePt t="7154" x="4164013" y="3267075"/>
          <p14:tracePt t="7162" x="4164013" y="3167063"/>
          <p14:tracePt t="7170" x="4187825" y="3027363"/>
          <p14:tracePt t="7179" x="4262438" y="2878138"/>
          <p14:tracePt t="7186" x="4395788" y="2703513"/>
          <p14:tracePt t="7195" x="4486275" y="2579688"/>
          <p14:tracePt t="7202" x="4611688" y="2487613"/>
          <p14:tracePt t="7212" x="4776788" y="2387600"/>
          <p14:tracePt t="7218" x="4984750" y="2297113"/>
          <p14:tracePt t="7226" x="5192713" y="2222500"/>
          <p14:tracePt t="7234" x="5373688" y="2197100"/>
          <p14:tracePt t="7242" x="5514975" y="2189163"/>
          <p14:tracePt t="7250" x="5656263" y="2197100"/>
          <p14:tracePt t="7258" x="5780088" y="2238375"/>
          <p14:tracePt t="7266" x="5880100" y="2281238"/>
          <p14:tracePt t="7274" x="5946775" y="2330450"/>
          <p14:tracePt t="7282" x="5988050" y="2397125"/>
          <p14:tracePt t="7290" x="6013450" y="2479675"/>
          <p14:tracePt t="7298" x="6013450" y="2603500"/>
          <p14:tracePt t="7306" x="5946775" y="2868613"/>
          <p14:tracePt t="7314" x="5838825" y="3159125"/>
          <p14:tracePt t="7322" x="5705475" y="3359150"/>
          <p14:tracePt t="7330" x="5565775" y="3516313"/>
          <p14:tracePt t="7338" x="5432425" y="3648075"/>
          <p14:tracePt t="7347" x="5316538" y="3732213"/>
          <p14:tracePt t="7354" x="5183188" y="3789363"/>
          <p14:tracePt t="7363" x="5018088" y="3840163"/>
          <p14:tracePt t="7370" x="4851400" y="3840163"/>
          <p14:tracePt t="7379" x="4694238" y="3822700"/>
          <p14:tracePt t="7386" x="4560888" y="3773488"/>
          <p14:tracePt t="7395" x="4478338" y="3706813"/>
          <p14:tracePt t="7402" x="4395788" y="3640138"/>
          <p14:tracePt t="7412" x="4329113" y="3565525"/>
          <p14:tracePt t="7418" x="4279900" y="3490913"/>
          <p14:tracePt t="7426" x="4254500" y="3416300"/>
          <p14:tracePt t="7434" x="4254500" y="3333750"/>
          <p14:tracePt t="7442" x="4262438" y="3209925"/>
          <p14:tracePt t="7450" x="4295775" y="3109913"/>
          <p14:tracePt t="7459" x="4346575" y="3017838"/>
          <p14:tracePt t="7466" x="4403725" y="2943225"/>
          <p14:tracePt t="7474" x="4454525" y="2894013"/>
          <p14:tracePt t="7482" x="4529138" y="2836863"/>
          <p14:tracePt t="7490" x="4603750" y="2794000"/>
          <p14:tracePt t="7498" x="4694238" y="2760663"/>
          <p14:tracePt t="7506" x="4768850" y="2736850"/>
          <p14:tracePt t="7514" x="4851400" y="2736850"/>
          <p14:tracePt t="7523" x="4918075" y="2744788"/>
          <p14:tracePt t="7530" x="4951413" y="2752725"/>
          <p14:tracePt t="8613" x="5010150" y="2736850"/>
          <p14:tracePt t="8620" x="5084763" y="2719388"/>
          <p14:tracePt t="8628" x="5159375" y="2695575"/>
          <p14:tracePt t="8634" x="5241925" y="2695575"/>
          <p14:tracePt t="8640" x="5275263" y="2695575"/>
          <p14:tracePt t="8648" x="5332413" y="2711450"/>
          <p14:tracePt t="8663" x="5465763" y="2770188"/>
          <p14:tracePt t="8669" x="5514975" y="2803525"/>
          <p14:tracePt t="8676" x="5556250" y="2844800"/>
          <p14:tracePt t="8683" x="5607050" y="2886075"/>
          <p14:tracePt t="8689" x="5630863" y="2943225"/>
          <p14:tracePt t="8697" x="5673725" y="3009900"/>
          <p14:tracePt t="8704" x="5705475" y="3068638"/>
          <p14:tracePt t="8711" x="5715000" y="3109913"/>
          <p14:tracePt t="8718" x="5722938" y="3200400"/>
          <p14:tracePt t="8725" x="5722938" y="3251200"/>
          <p14:tracePt t="8732" x="5722938" y="3308350"/>
          <p14:tracePt t="8739" x="5705475" y="3359150"/>
          <p14:tracePt t="8746" x="5664200" y="3408363"/>
          <p14:tracePt t="8753" x="5589588" y="3467100"/>
          <p14:tracePt t="8761" x="5499100" y="3516313"/>
          <p14:tracePt t="8767" x="5399088" y="3565525"/>
          <p14:tracePt t="8774" x="5308600" y="3598863"/>
          <p14:tracePt t="8781" x="5224463" y="3640138"/>
          <p14:tracePt t="8788" x="5126038" y="3665538"/>
          <p14:tracePt t="8795" x="5000625" y="3690938"/>
          <p14:tracePt t="8802" x="4918075" y="3690938"/>
          <p14:tracePt t="8809" x="4827588" y="3681413"/>
          <p14:tracePt t="8816" x="4735513" y="3665538"/>
          <p14:tracePt t="8823" x="4660900" y="3632200"/>
          <p14:tracePt t="8830" x="4594225" y="3590925"/>
          <p14:tracePt t="8837" x="4552950" y="3541713"/>
          <p14:tracePt t="8845" x="4529138" y="3475038"/>
          <p14:tracePt t="8851" x="4495800" y="3390900"/>
          <p14:tracePt t="8858" x="4470400" y="3300413"/>
          <p14:tracePt t="8865" x="4470400" y="3217863"/>
          <p14:tracePt t="8872" x="4470400" y="3167063"/>
          <p14:tracePt t="8879" x="4478338" y="3117850"/>
          <p14:tracePt t="8886" x="4495800" y="3084513"/>
          <p14:tracePt t="14388" x="4337050" y="3017838"/>
          <p14:tracePt t="14394" x="4197350" y="2927350"/>
          <p14:tracePt t="14401" x="4014788" y="2844800"/>
          <p14:tracePt t="14410" x="3798888" y="2736850"/>
          <p14:tracePt t="14415" x="3683000" y="2678113"/>
          <p14:tracePt t="14422" x="3567113" y="2587625"/>
          <p14:tracePt t="14429" x="3333750" y="2420938"/>
          <p14:tracePt t="14436" x="3243263" y="2330450"/>
          <p14:tracePt t="14444" x="3151188" y="2247900"/>
          <p14:tracePt t="14450" x="3076575" y="2147888"/>
          <p14:tracePt t="14457" x="2978150" y="2006600"/>
          <p14:tracePt t="14464" x="2878138" y="1774825"/>
          <p14:tracePt t="14471" x="2803525" y="1517650"/>
          <p14:tracePt t="14478" x="2754313" y="1268413"/>
          <p14:tracePt t="14485" x="2728913" y="1062038"/>
          <p14:tracePt t="14493" x="2728913" y="862013"/>
          <p14:tracePt t="14499" x="2728913" y="712788"/>
          <p14:tracePt t="14506" x="2762250" y="571500"/>
          <p14:tracePt t="14513" x="2795588" y="481013"/>
          <p14:tracePt t="14520" x="2828925" y="406400"/>
          <p14:tracePt t="14527" x="2886075" y="331788"/>
          <p14:tracePt t="14534" x="2960688" y="265113"/>
          <p14:tracePt t="14542" x="3009900" y="223838"/>
          <p14:tracePt t="14548" x="3076575" y="174625"/>
          <p14:tracePt t="14555" x="3135313" y="115888"/>
          <p14:tracePt t="14562" x="3209925" y="90488"/>
          <p14:tracePt t="14569" x="3276600" y="49213"/>
          <p14:tracePt t="14577" x="3359150" y="25400"/>
          <p14:tracePt t="14640" x="4105275" y="58738"/>
          <p14:tracePt t="14646" x="4154488" y="107950"/>
          <p14:tracePt t="14653" x="4229100" y="165100"/>
          <p14:tracePt t="14660" x="4287838" y="231775"/>
          <p14:tracePt t="14667" x="4329113" y="290513"/>
          <p14:tracePt t="14675" x="4354513" y="357188"/>
          <p14:tracePt t="14681" x="4387850" y="422275"/>
          <p14:tracePt t="14688" x="4395788" y="514350"/>
          <p14:tracePt t="14695" x="4411663" y="622300"/>
          <p14:tracePt t="14702" x="4411663" y="720725"/>
          <p14:tracePt t="14710" x="4395788" y="804863"/>
          <p14:tracePt t="14716" x="4362450" y="903288"/>
          <p14:tracePt t="14723" x="4321175" y="977900"/>
          <p14:tracePt t="14730" x="4229100" y="1085850"/>
          <p14:tracePt t="14737" x="4105275" y="1177925"/>
          <p14:tracePt t="14744" x="3989388" y="1276350"/>
          <p14:tracePt t="14751" x="3873500" y="1360488"/>
          <p14:tracePt t="14759" x="3757613" y="1443038"/>
          <p14:tracePt t="14765" x="3624263" y="1500188"/>
          <p14:tracePt t="14772" x="3508375" y="1543050"/>
          <p14:tracePt t="14779" x="3309938" y="1600200"/>
          <p14:tracePt t="14786" x="3192463" y="1625600"/>
          <p14:tracePt t="14794" x="3101975" y="1633538"/>
          <p14:tracePt t="14800" x="3009900" y="1641475"/>
          <p14:tracePt t="14808" x="2919413" y="1641475"/>
          <p14:tracePt t="14814" x="2844800" y="1641475"/>
          <p14:tracePt t="14821" x="2786063" y="1625600"/>
          <p14:tracePt t="14828" x="2736850" y="1592263"/>
          <p14:tracePt t="14836" x="2679700" y="1576388"/>
          <p14:tracePt t="14843" x="2662238" y="1525588"/>
          <p14:tracePt t="14849" x="2628900" y="1492250"/>
          <p14:tracePt t="14856" x="2613025" y="1417638"/>
          <p14:tracePt t="14863" x="2613025" y="1376363"/>
          <p14:tracePt t="14870" x="2613025" y="1335088"/>
          <p14:tracePt t="14878" x="2613025" y="1285875"/>
          <p14:tracePt t="14884" x="2646363" y="1260475"/>
          <p14:tracePt t="14892" x="2687638" y="1211263"/>
          <p14:tracePt t="14898" x="2754313" y="1152525"/>
          <p14:tracePt t="14905" x="2844800" y="1085850"/>
          <p14:tracePt t="14912" x="2952750" y="1028700"/>
          <p14:tracePt t="14919" x="3060700" y="987425"/>
          <p14:tracePt t="14927" x="3235325" y="946150"/>
          <p14:tracePt t="14934" x="3425825" y="920750"/>
          <p14:tracePt t="14943" x="3590925" y="920750"/>
          <p14:tracePt t="14947" x="3732213" y="936625"/>
          <p14:tracePt t="14954" x="3873500" y="969963"/>
          <p14:tracePt t="14961" x="3997325" y="1028700"/>
          <p14:tracePt t="14968" x="4105275" y="1085850"/>
          <p14:tracePt t="14976" x="4205288" y="1152525"/>
          <p14:tracePt t="14982" x="4279900" y="1235075"/>
          <p14:tracePt t="14990" x="4337050" y="1335088"/>
          <p14:tracePt t="14996" x="4395788" y="1435100"/>
          <p14:tracePt t="15004" x="4421188" y="1550988"/>
          <p14:tracePt t="15010" x="4421188" y="1658938"/>
          <p14:tracePt t="15017" x="4411663" y="1782763"/>
          <p14:tracePt t="15025" x="4395788" y="1882775"/>
          <p14:tracePt t="15031" x="4346575" y="2006600"/>
          <p14:tracePt t="15039" x="4246563" y="2163763"/>
          <p14:tracePt t="15046" x="4146550" y="2271713"/>
          <p14:tracePt t="15053" x="4056063" y="2363788"/>
          <p14:tracePt t="15060" x="3940175" y="2430463"/>
          <p14:tracePt t="15066" x="3798888" y="2495550"/>
          <p14:tracePt t="15075" x="3598863" y="2536825"/>
          <p14:tracePt t="15080" x="3467100" y="2536825"/>
          <p14:tracePt t="15087" x="3317875" y="2536825"/>
          <p14:tracePt t="15095" x="3168650" y="2528888"/>
          <p14:tracePt t="15102" x="3068638" y="2520950"/>
          <p14:tracePt t="15109" x="2978150" y="2487613"/>
          <p14:tracePt t="15115" x="2886075" y="2430463"/>
          <p14:tracePt t="15122" x="2811463" y="2355850"/>
          <p14:tracePt t="15130" x="2762250" y="2281238"/>
          <p14:tracePt t="15136" x="2720975" y="2163763"/>
          <p14:tracePt t="15144" x="2703513" y="2081213"/>
          <p14:tracePt t="15151" x="2703513" y="2006600"/>
          <p14:tracePt t="15159" x="2711450" y="1949450"/>
          <p14:tracePt t="15165" x="2736850" y="1874838"/>
          <p14:tracePt t="15171" x="2786063" y="1800225"/>
          <p14:tracePt t="15178" x="2852738" y="1725613"/>
          <p14:tracePt t="15185" x="2935288" y="1641475"/>
          <p14:tracePt t="15193" x="3009900" y="1566863"/>
          <p14:tracePt t="15200" x="3109913" y="1525588"/>
          <p14:tracePt t="15208" x="3209925" y="1476375"/>
          <p14:tracePt t="15214" x="3341688" y="1450975"/>
          <p14:tracePt t="15220" x="3475038" y="1435100"/>
          <p14:tracePt t="15228" x="3557588" y="1435100"/>
          <p14:tracePt t="15234" x="3673475" y="1443038"/>
          <p14:tracePt t="15242" x="3748088" y="1476375"/>
          <p14:tracePt t="15248" x="3814763" y="1533525"/>
          <p14:tracePt t="15256" x="3873500" y="1584325"/>
          <p14:tracePt t="15263" x="3930650" y="1658938"/>
          <p14:tracePt t="15270" x="3997325" y="1733550"/>
          <p14:tracePt t="15277" x="4030663" y="1808163"/>
          <p14:tracePt t="21762" x="4105275" y="1741488"/>
          <p14:tracePt t="21769" x="4229100" y="1617663"/>
          <p14:tracePt t="21775" x="4411663" y="1450975"/>
          <p14:tracePt t="21782" x="4545013" y="1319213"/>
          <p14:tracePt t="21790" x="4694238" y="1193800"/>
          <p14:tracePt t="21796" x="4827588" y="1077913"/>
          <p14:tracePt t="21803" x="4967288" y="987425"/>
          <p14:tracePt t="21810" x="5133975" y="887413"/>
          <p14:tracePt t="21817" x="5283200" y="828675"/>
          <p14:tracePt t="21824" x="5399088" y="771525"/>
          <p14:tracePt t="21831" x="5514975" y="738188"/>
          <p14:tracePt t="21839" x="5715000" y="663575"/>
          <p14:tracePt t="21845" x="5913438" y="622300"/>
          <p14:tracePt t="21852" x="6046788" y="604838"/>
          <p14:tracePt t="21859" x="6170613" y="604838"/>
          <p14:tracePt t="21866" x="6294438" y="604838"/>
          <p14:tracePt t="21874" x="6435725" y="614363"/>
          <p14:tracePt t="21880" x="6551613" y="638175"/>
          <p14:tracePt t="21887" x="6643688" y="646113"/>
          <p14:tracePt t="21894" x="6718300" y="679450"/>
          <p14:tracePt t="21901" x="6792913" y="704850"/>
          <p14:tracePt t="21908" x="6826250" y="712788"/>
          <p14:tracePt t="21915" x="6859588" y="730250"/>
          <p14:tracePt t="21922" x="6892925" y="746125"/>
          <p14:tracePt t="21929" x="6916738" y="763588"/>
          <p14:tracePt t="21936" x="6942138" y="779463"/>
          <p14:tracePt t="21943" x="6967538" y="787400"/>
          <p14:tracePt t="21950" x="6983413" y="804863"/>
          <p14:tracePt t="21957" x="6999288" y="812800"/>
          <p14:tracePt t="21964" x="7024688" y="838200"/>
          <p14:tracePt t="21972" x="7050088" y="869950"/>
          <p14:tracePt t="21978" x="7065963" y="895350"/>
          <p14:tracePt t="21985" x="7083425" y="920750"/>
          <p14:tracePt t="21992" x="7099300" y="946150"/>
          <p14:tracePt t="22500" x="7307263" y="903288"/>
          <p14:tracePt t="22508" x="7613650" y="854075"/>
          <p14:tracePt t="22515" x="7896225" y="838200"/>
          <p14:tracePt t="22525" x="8194675" y="862013"/>
          <p14:tracePt t="22532" x="8385175" y="903288"/>
          <p14:tracePt t="22541" x="8593138" y="995363"/>
          <p14:tracePt t="22549" x="8866188" y="1127125"/>
          <p14:tracePt t="22557" x="9139238" y="1301750"/>
          <p14:tracePt t="22565" x="9405938" y="1533525"/>
          <p14:tracePt t="22574" x="9620250" y="1790700"/>
          <p14:tracePt t="22580" x="9794875" y="2073275"/>
          <p14:tracePt t="22589" x="9944100" y="2346325"/>
          <p14:tracePt t="22597" x="10052050" y="2562225"/>
          <p14:tracePt t="22606" x="10134600" y="2794000"/>
          <p14:tracePt t="22613" x="10160000" y="3001963"/>
          <p14:tracePt t="22622" x="10160000" y="3143250"/>
          <p14:tracePt t="22629" x="10118725" y="3267075"/>
          <p14:tracePt t="22637" x="10052050" y="3382963"/>
          <p14:tracePt t="22645" x="9944100" y="3490913"/>
          <p14:tracePt t="22653" x="9812338" y="3590925"/>
          <p14:tracePt t="22671" x="9488488" y="3706813"/>
          <p14:tracePt t="22677" x="9264650" y="3748088"/>
          <p14:tracePt t="22685" x="9031288" y="3765550"/>
          <p14:tracePt t="22693" x="8807450" y="3765550"/>
          <p14:tracePt t="22701" x="8534400" y="3722688"/>
          <p14:tracePt t="22709" x="8261350" y="3673475"/>
          <p14:tracePt t="22717" x="7986713" y="3632200"/>
          <p14:tracePt t="22727" x="7729538" y="3549650"/>
          <p14:tracePt t="22734" x="7531100" y="3490913"/>
          <p14:tracePt t="22741" x="7523163" y="3482975"/>
          <p14:tracePt t="22748" x="7331075" y="3400425"/>
          <p14:tracePt t="22755" x="7150100" y="3316288"/>
          <p14:tracePt t="22762" x="7050088" y="3241675"/>
          <p14:tracePt t="22769" x="6967538" y="3167063"/>
          <p14:tracePt t="22776" x="6900863" y="3101975"/>
          <p14:tracePt t="22783" x="6859588" y="3017838"/>
          <p14:tracePt t="22790" x="6818313" y="2911475"/>
          <p14:tracePt t="22797" x="6784975" y="2803525"/>
          <p14:tracePt t="22807" x="6767513" y="2703513"/>
          <p14:tracePt t="22811" x="6775450" y="2579688"/>
          <p14:tracePt t="22818" x="6808788" y="2420938"/>
          <p14:tracePt t="22825" x="6859588" y="2271713"/>
          <p14:tracePt t="22832" x="6942138" y="2089150"/>
          <p14:tracePt t="22839" x="7050088" y="1898650"/>
          <p14:tracePt t="22847" x="7173913" y="1651000"/>
          <p14:tracePt t="22853" x="7381875" y="1417638"/>
          <p14:tracePt t="22860" x="7513638" y="1285875"/>
          <p14:tracePt t="22867" x="7662863" y="1160463"/>
          <p14:tracePt t="22874" x="7837488" y="1044575"/>
          <p14:tracePt t="22881" x="7962900" y="987425"/>
          <p14:tracePt t="22889" x="8112125" y="928688"/>
          <p14:tracePt t="22895" x="8218488" y="903288"/>
          <p14:tracePt t="22902" x="8359775" y="879475"/>
          <p14:tracePt t="22909" x="8467725" y="879475"/>
          <p14:tracePt t="22916" x="8609013" y="887413"/>
          <p14:tracePt t="22924" x="8709025" y="920750"/>
          <p14:tracePt t="22930" x="8783638" y="954088"/>
          <p14:tracePt t="22938" x="8840788" y="969963"/>
          <p14:tracePt t="22944" x="8932863" y="1036638"/>
          <p14:tracePt t="22951" x="9015413" y="1127125"/>
          <p14:tracePt t="22958" x="9064625" y="1201738"/>
          <p14:tracePt t="22965" x="9097963" y="1293813"/>
          <p14:tracePt t="22973" x="9123363" y="1393825"/>
          <p14:tracePt t="22979" x="9131300" y="1476375"/>
          <p14:tracePt t="22986" x="9131300" y="1600200"/>
          <p14:tracePt t="22993" x="9105900" y="1741488"/>
          <p14:tracePt t="23000" x="9056688" y="1898650"/>
          <p14:tracePt t="23007" x="8974138" y="2089150"/>
          <p14:tracePt t="23014" x="8874125" y="2247900"/>
          <p14:tracePt t="23022" x="8791575" y="2355850"/>
          <p14:tracePt t="23028" x="8716963" y="2446338"/>
          <p14:tracePt t="23035" x="8575675" y="2528888"/>
          <p14:tracePt t="23042" x="8443913" y="2603500"/>
          <p14:tracePt t="23049" x="8269288" y="2654300"/>
          <p14:tracePt t="23057" x="8135938" y="2695575"/>
          <p14:tracePt t="23063" x="7953375" y="2719388"/>
          <p14:tracePt t="23072" x="7788275" y="2719388"/>
          <p14:tracePt t="23077" x="7613650" y="2719388"/>
          <p14:tracePt t="23084" x="7472363" y="2703513"/>
          <p14:tracePt t="23092" x="7340600" y="2678113"/>
          <p14:tracePt t="23098" x="7232650" y="2644775"/>
          <p14:tracePt t="23105" x="7158038" y="2587625"/>
          <p14:tracePt t="23112" x="7107238" y="2536825"/>
          <p14:tracePt t="23120" x="7058025" y="2462213"/>
          <p14:tracePt t="23126" x="7042150" y="2397125"/>
          <p14:tracePt t="23134" x="7050088" y="2271713"/>
          <p14:tracePt t="23140" x="7073900" y="2130425"/>
          <p14:tracePt t="23147" x="7150100" y="1981200"/>
          <p14:tracePt t="23155" x="7215188" y="1874838"/>
          <p14:tracePt t="23161" x="7364413" y="1708150"/>
          <p14:tracePt t="23168" x="7572375" y="1550988"/>
          <p14:tracePt t="23175" x="7737475" y="1443038"/>
          <p14:tracePt t="23182" x="7953375" y="1335088"/>
          <p14:tracePt t="23190" x="8186738" y="1235075"/>
          <p14:tracePt t="23196" x="8451850" y="1144588"/>
          <p14:tracePt t="23204" x="8716963" y="1111250"/>
          <p14:tracePt t="23210" x="8948738" y="1095375"/>
          <p14:tracePt t="23217" x="9131300" y="1103313"/>
          <p14:tracePt t="23225" x="9272588" y="1119188"/>
          <p14:tracePt t="23231" x="9396413" y="1160463"/>
          <p14:tracePt t="23239" x="9496425" y="1211263"/>
          <p14:tracePt t="23245" x="9637713" y="1319213"/>
          <p14:tracePt t="23252" x="9737725" y="1417638"/>
          <p14:tracePt t="23259" x="9794875" y="1517650"/>
          <p14:tracePt t="23266" x="9828213" y="1658938"/>
          <p14:tracePt t="23274" x="9869488" y="1841500"/>
          <p14:tracePt t="23280" x="9877425" y="1981200"/>
          <p14:tracePt t="23288" x="9877425" y="2130425"/>
          <p14:tracePt t="23294" x="9877425" y="2263775"/>
          <p14:tracePt t="23301" x="9844088" y="2430463"/>
          <p14:tracePt t="23308" x="9745663" y="2686050"/>
          <p14:tracePt t="23315" x="9694863" y="2819400"/>
          <p14:tracePt t="23323" x="9612313" y="2952750"/>
          <p14:tracePt t="23330" x="9463088" y="3076575"/>
          <p14:tracePt t="23338" x="9339263" y="3176588"/>
          <p14:tracePt t="23344" x="9182100" y="3233738"/>
          <p14:tracePt t="23350" x="9031288" y="3300413"/>
          <p14:tracePt t="23357" x="8858250" y="3349625"/>
          <p14:tracePt t="23364" x="8642350" y="3400425"/>
          <p14:tracePt t="23371" x="8459788" y="3408363"/>
          <p14:tracePt t="23378" x="8228013" y="3424238"/>
          <p14:tracePt t="23386" x="8053388" y="3416300"/>
          <p14:tracePt t="23393" x="7870825" y="3408363"/>
          <p14:tracePt t="23399" x="7688263" y="3382963"/>
          <p14:tracePt t="23407" x="7556500" y="3341688"/>
          <p14:tracePt t="23414" x="7431088" y="3308350"/>
          <p14:tracePt t="23421" x="7331075" y="3292475"/>
          <p14:tracePt t="23428" x="7256463" y="3241675"/>
          <p14:tracePt t="23435" x="7207250" y="3217863"/>
          <p14:tracePt t="23442" x="7158038" y="3184525"/>
          <p14:tracePt t="23449" x="7140575" y="3167063"/>
          <p14:tracePt t="23457" x="7124700" y="3143250"/>
          <p14:tracePt t="23462" x="7124700" y="3109913"/>
          <p14:tracePt t="23469" x="7124700" y="3068638"/>
          <p14:tracePt t="23476" x="7158038" y="2976563"/>
          <p14:tracePt t="23484" x="7224713" y="2860675"/>
          <p14:tracePt t="23491" x="7307263" y="2728913"/>
          <p14:tracePt t="23498" x="7439025" y="2595563"/>
          <p14:tracePt t="23505" x="7621588" y="2446338"/>
          <p14:tracePt t="23512" x="7788275" y="2346325"/>
          <p14:tracePt t="23519" x="8004175" y="2238375"/>
          <p14:tracePt t="23525" x="8318500" y="2122488"/>
          <p14:tracePt t="23532" x="8501063" y="2047875"/>
          <p14:tracePt t="23540" x="8799513" y="1981200"/>
          <p14:tracePt t="23547" x="9131300" y="1931988"/>
          <p14:tracePt t="23555" x="9396413" y="1898650"/>
          <p14:tracePt t="23561" x="9653588" y="1898650"/>
          <p14:tracePt t="23567" x="9969500" y="1906588"/>
          <p14:tracePt t="23575" x="10242550" y="1973263"/>
          <p14:tracePt t="23581" x="10558463" y="2055813"/>
          <p14:tracePt t="23589" x="10815638" y="2155825"/>
          <p14:tracePt t="23595" x="11047413" y="2255838"/>
          <p14:tracePt t="23603" x="11271250" y="2379663"/>
          <p14:tracePt t="23610" x="11420475" y="2479675"/>
          <p14:tracePt t="23617" x="11544300" y="2595563"/>
          <p14:tracePt t="23624" x="11669713" y="2711450"/>
          <p14:tracePt t="23631" x="11760200" y="2819400"/>
          <p14:tracePt t="23638" x="11826875" y="2894013"/>
          <p14:tracePt t="23644" x="11860213" y="2943225"/>
          <p14:tracePt t="23656" x="11876088" y="3001963"/>
          <p14:tracePt t="23659" x="11876088" y="3068638"/>
          <p14:tracePt t="23666" x="11876088" y="3167063"/>
          <p14:tracePt t="23673" x="11844338" y="3259138"/>
          <p14:tracePt t="23680" x="11777663" y="3359150"/>
          <p14:tracePt t="23688" x="11695113" y="3449638"/>
          <p14:tracePt t="23694" x="11577638" y="3524250"/>
          <p14:tracePt t="23701" x="11437938" y="3582988"/>
          <p14:tracePt t="23708" x="11296650" y="3616325"/>
          <p14:tracePt t="23715" x="11114088" y="3640138"/>
          <p14:tracePt t="23722" x="10939463" y="3657600"/>
          <p14:tracePt t="23729" x="10756900" y="3665538"/>
          <p14:tracePt t="23736" x="10558463" y="3681413"/>
          <p14:tracePt t="23743" x="10325100" y="3681413"/>
          <p14:tracePt t="23750" x="10069513" y="3673475"/>
          <p14:tracePt t="23757" x="9779000" y="3657600"/>
          <p14:tracePt t="23764" x="9455150" y="3606800"/>
          <p14:tracePt t="23772" x="9097963" y="3557588"/>
          <p14:tracePt t="23778" x="8775700" y="3498850"/>
          <p14:tracePt t="23785" x="8443913" y="3449638"/>
          <p14:tracePt t="23792" x="8177213" y="3416300"/>
          <p14:tracePt t="23799" x="7945438" y="3408363"/>
          <p14:tracePt t="23807" x="7705725" y="3375025"/>
          <p14:tracePt t="23813" x="7597775" y="3375025"/>
          <p14:tracePt t="23821" x="7472363" y="3341688"/>
          <p14:tracePt t="23827" x="7381875" y="3325813"/>
          <p14:tracePt t="23834" x="7299325" y="3300413"/>
          <p14:tracePt t="23841" x="7232650" y="3267075"/>
          <p14:tracePt t="23848" x="7215188" y="3241675"/>
          <p14:tracePt t="23856" x="7207250" y="3217863"/>
          <p14:tracePt t="23862" x="7207250" y="3184525"/>
          <p14:tracePt t="23869" x="7207250" y="3143250"/>
          <p14:tracePt t="23876" x="7224713" y="3109913"/>
          <p14:tracePt t="23883" x="7248525" y="3060700"/>
          <p14:tracePt t="23890" x="7315200" y="2986088"/>
          <p14:tracePt t="23897" x="7439025" y="2894013"/>
          <p14:tracePt t="23904" x="7539038" y="2786063"/>
          <p14:tracePt t="23911" x="7696200" y="2678113"/>
          <p14:tracePt t="23918" x="7896225" y="2562225"/>
          <p14:tracePt t="23925" x="8078788" y="2479675"/>
          <p14:tracePt t="23932" x="8202613" y="2438400"/>
          <p14:tracePt t="23939" x="8326438" y="2405063"/>
          <p14:tracePt t="23946" x="8526463" y="2363788"/>
          <p14:tracePt t="23953" x="8732838" y="2355850"/>
          <p14:tracePt t="23960" x="8874125" y="2355850"/>
          <p14:tracePt t="23967" x="8999538" y="2355850"/>
          <p14:tracePt t="23974" x="9105900" y="2379663"/>
          <p14:tracePt t="23981" x="9182100" y="2413000"/>
          <p14:tracePt t="23989" x="9223375" y="2438400"/>
          <p14:tracePt t="23995" x="9247188" y="2462213"/>
          <p14:tracePt t="24002" x="9256713" y="2487613"/>
          <p14:tracePt t="24009" x="9264650" y="2505075"/>
          <p14:tracePt t="24016" x="9264650" y="2520950"/>
          <p14:tracePt t="24024" x="9264650" y="2528888"/>
          <p14:tracePt t="24030" x="9264650" y="2536825"/>
          <p14:tracePt t="24038" x="9247188" y="2562225"/>
          <p14:tracePt t="24044" x="9205913" y="2587625"/>
          <p14:tracePt t="24051" x="9123363" y="2636838"/>
          <p14:tracePt t="24058" x="9023350" y="2654300"/>
          <p14:tracePt t="24065" x="8783638" y="2695575"/>
          <p14:tracePt t="24073" x="8526463" y="2695575"/>
          <p14:tracePt t="24079" x="8335963" y="2670175"/>
          <p14:tracePt t="24088" x="8128000" y="2595563"/>
          <p14:tracePt t="24093" x="7945438" y="2505075"/>
          <p14:tracePt t="24100" x="7812088" y="2438400"/>
          <p14:tracePt t="24107" x="7721600" y="2355850"/>
          <p14:tracePt t="24114" x="7605713" y="2255838"/>
          <p14:tracePt t="24122" x="7546975" y="2155825"/>
          <p14:tracePt t="24128" x="7489825" y="2065338"/>
          <p14:tracePt t="24135" x="7456488" y="1998663"/>
          <p14:tracePt t="24142" x="7423150" y="1857375"/>
          <p14:tracePt t="24149" x="7415213" y="1766888"/>
          <p14:tracePt t="24157" x="7415213" y="1682750"/>
          <p14:tracePt t="24163" x="7415213" y="1617663"/>
          <p14:tracePt t="24172" x="7431088" y="1558925"/>
          <p14:tracePt t="24177" x="7456488" y="1492250"/>
          <p14:tracePt t="24184" x="7497763" y="1435100"/>
          <p14:tracePt t="24191" x="7539038" y="1368425"/>
          <p14:tracePt t="24198" x="7588250" y="1309688"/>
          <p14:tracePt t="24206" x="7605713" y="1285875"/>
          <p14:tracePt t="24212" x="7639050" y="1252538"/>
          <p14:tracePt t="24219" x="7672388" y="1235075"/>
          <p14:tracePt t="24226" x="7680325" y="1219200"/>
          <p14:tracePt t="24233" x="7705725" y="1219200"/>
          <p14:tracePt t="24240" x="7721600" y="1219200"/>
          <p14:tracePt t="24247" x="7729538" y="1219200"/>
          <p14:tracePt t="24255" x="7747000" y="1219200"/>
          <p14:tracePt t="24268" x="7754938" y="1219200"/>
          <p14:tracePt t="24276" x="7770813" y="1219200"/>
          <p14:tracePt t="24290" x="7780338" y="1219200"/>
          <p14:tracePt t="24304" x="7780338" y="1227138"/>
          <p14:tracePt t="24310" x="7780338" y="1235075"/>
          <p14:tracePt t="24325" x="7780338" y="1244600"/>
          <p14:tracePt t="24331" x="7780338" y="1260475"/>
          <p14:tracePt t="24339" x="7780338" y="1276350"/>
          <p14:tracePt t="24345" x="7780338" y="1309688"/>
          <p14:tracePt t="24353" x="7770813" y="1343025"/>
          <p14:tracePt t="24359" x="7754938" y="1393825"/>
          <p14:tracePt t="24366" x="7721600" y="1450975"/>
          <p14:tracePt t="24374" x="7680325" y="1543050"/>
          <p14:tracePt t="24380" x="7631113" y="1658938"/>
          <p14:tracePt t="24389" x="7588250" y="1800225"/>
          <p14:tracePt t="24394" x="7556500" y="1898650"/>
          <p14:tracePt t="24401" x="7513638" y="2014538"/>
          <p14:tracePt t="24408" x="7497763" y="2081213"/>
          <p14:tracePt t="24415" x="7489825" y="2155825"/>
          <p14:tracePt t="24423" x="7480300" y="2189163"/>
          <p14:tracePt t="24430" x="7472363" y="2214563"/>
          <p14:tracePt t="24438" x="7472363" y="2230438"/>
          <p14:tracePt t="24444" x="7472363" y="2247900"/>
          <p14:tracePt t="24451" x="7472363" y="2255838"/>
          <p14:tracePt t="24464" x="7472363" y="2263775"/>
          <p14:tracePt t="24472" x="7472363" y="2271713"/>
          <p14:tracePt t="24479" x="7480300" y="2271713"/>
          <p14:tracePt t="24486" x="7513638" y="2271713"/>
          <p14:tracePt t="24493" x="7556500" y="2255838"/>
          <p14:tracePt t="24500" x="7646988" y="2206625"/>
          <p14:tracePt t="24506" x="7762875" y="2147888"/>
          <p14:tracePt t="24513" x="7862888" y="2081213"/>
          <p14:tracePt t="24522" x="7970838" y="1973263"/>
          <p14:tracePt t="24527" x="8053388" y="1874838"/>
          <p14:tracePt t="24534" x="8086725" y="1800225"/>
          <p14:tracePt t="24541" x="8102600" y="1716088"/>
          <p14:tracePt t="24549" x="8102600" y="1658938"/>
          <p14:tracePt t="24556" x="8102600" y="1617663"/>
          <p14:tracePt t="24562" x="8086725" y="1576388"/>
          <p14:tracePt t="24571" x="8069263" y="1558925"/>
          <p14:tracePt t="24576" x="8012113" y="1525588"/>
          <p14:tracePt t="24584" x="7970838" y="1500188"/>
          <p14:tracePt t="24591" x="7896225" y="1484313"/>
          <p14:tracePt t="24597" x="7829550" y="1484313"/>
          <p14:tracePt t="24605" x="7747000" y="1484313"/>
          <p14:tracePt t="24611" x="7654925" y="1492250"/>
          <p14:tracePt t="24618" x="7588250" y="1509713"/>
          <p14:tracePt t="24625" x="7497763" y="1533525"/>
          <p14:tracePt t="24633" x="7439025" y="1566863"/>
          <p14:tracePt t="24640" x="7373938" y="1592263"/>
          <p14:tracePt t="24646" x="7315200" y="1633538"/>
          <p14:tracePt t="24656" x="7248525" y="1692275"/>
          <p14:tracePt t="24660" x="7199313" y="1741488"/>
          <p14:tracePt t="24667" x="7173913" y="1774825"/>
          <p14:tracePt t="24674" x="7150100" y="1800225"/>
          <p14:tracePt t="24681" x="7132638" y="1831975"/>
          <p14:tracePt t="24689" x="7132638" y="1849438"/>
          <p14:tracePt t="24695" x="7132638" y="1865313"/>
          <p14:tracePt t="24704" x="7132638" y="1890713"/>
          <p14:tracePt t="24709" x="7132638" y="1916113"/>
          <p14:tracePt t="24716" x="7140575" y="1949450"/>
          <p14:tracePt t="24724" x="7158038" y="1981200"/>
          <p14:tracePt t="24731" x="7191375" y="2014538"/>
          <p14:tracePt t="24738" x="7273925" y="2081213"/>
          <p14:tracePt t="24745" x="7364413" y="2147888"/>
          <p14:tracePt t="24751" x="7472363" y="2206625"/>
          <p14:tracePt t="24759" x="7605713" y="2230438"/>
          <p14:tracePt t="24765" x="7737475" y="2238375"/>
          <p14:tracePt t="24773" x="7896225" y="2230438"/>
          <p14:tracePt t="24779" x="8020050" y="2189163"/>
          <p14:tracePt t="24788" x="8094663" y="2139950"/>
          <p14:tracePt t="24794" x="8153400" y="2089150"/>
          <p14:tracePt t="24801" x="8177213" y="2047875"/>
          <p14:tracePt t="24808" x="8202613" y="2006600"/>
          <p14:tracePt t="24814" x="8218488" y="1949450"/>
          <p14:tracePt t="24822" x="8218488" y="1898650"/>
          <p14:tracePt t="24828" x="8218488" y="1849438"/>
          <p14:tracePt t="24836" x="8210550" y="1800225"/>
          <p14:tracePt t="24843" x="8202613" y="1766888"/>
          <p14:tracePt t="24850" x="8194675" y="1749425"/>
          <p14:tracePt t="24857" x="8177213" y="1741488"/>
          <p14:tracePt t="24864" x="8169275" y="1733550"/>
          <p14:tracePt t="24871" x="8143875" y="1725613"/>
          <p14:tracePt t="24878" x="8120063" y="1725613"/>
          <p14:tracePt t="24885" x="8069263" y="1725613"/>
          <p14:tracePt t="24892" x="7994650" y="1749425"/>
          <p14:tracePt t="24899" x="7929563" y="1790700"/>
          <p14:tracePt t="24906" x="7870825" y="1831975"/>
          <p14:tracePt t="24912" x="7780338" y="1898650"/>
          <p14:tracePt t="24922" x="7713663" y="1973263"/>
          <p14:tracePt t="24927" x="7646988" y="2065338"/>
          <p14:tracePt t="24934" x="7605713" y="2139950"/>
          <p14:tracePt t="24941" x="7556500" y="2255838"/>
          <p14:tracePt t="24948" x="7523163" y="2379663"/>
          <p14:tracePt t="24955" x="7513638" y="2495550"/>
          <p14:tracePt t="24961" x="7513638" y="2628900"/>
          <p14:tracePt t="24969" x="7539038" y="2786063"/>
          <p14:tracePt t="24976" x="7588250" y="2935288"/>
          <p14:tracePt t="24983" x="7631113" y="3035300"/>
          <p14:tracePt t="24990" x="7713663" y="3135313"/>
          <p14:tracePt t="24997" x="7804150" y="3241675"/>
          <p14:tracePt t="25004" x="7896225" y="3333750"/>
          <p14:tracePt t="25011" x="7986713" y="3375025"/>
          <p14:tracePt t="25018" x="8086725" y="3424238"/>
          <p14:tracePt t="25025" x="8169275" y="3441700"/>
          <p14:tracePt t="25031" x="8243888" y="3449638"/>
          <p14:tracePt t="25040" x="8302625" y="3467100"/>
          <p14:tracePt t="25046" x="8351838" y="3482975"/>
          <p14:tracePt t="25055" x="8377238" y="3482975"/>
          <p14:tracePt t="25060" x="8418513" y="3482975"/>
          <p14:tracePt t="25067" x="8451850" y="3482975"/>
          <p14:tracePt t="25074" x="8485188" y="3482975"/>
          <p14:tracePt t="25081" x="8518525" y="3482975"/>
          <p14:tracePt t="25088" x="8526463" y="3482975"/>
          <p14:tracePt t="25095" x="8550275" y="3482975"/>
          <p14:tracePt t="25102" x="8559800" y="3482975"/>
          <p14:tracePt t="25109" x="8567738" y="3482975"/>
          <p14:tracePt t="25356" x="8742363" y="3367088"/>
          <p14:tracePt t="25365" x="9105900" y="3135313"/>
          <p14:tracePt t="25371" x="9437688" y="2927350"/>
          <p14:tracePt t="25377" x="9737725" y="2770188"/>
          <p14:tracePt t="25384" x="10085388" y="2620963"/>
          <p14:tracePt t="25391" x="10433050" y="2495550"/>
          <p14:tracePt t="25398" x="10782300" y="2446338"/>
          <p14:tracePt t="25405" x="11114088" y="2397125"/>
          <p14:tracePt t="25412" x="11420475" y="2397125"/>
          <p14:tracePt t="25421" x="11685588" y="2397125"/>
          <p14:tracePt t="25426" x="11950700" y="2446338"/>
          <p14:tracePt t="25433" x="12150725" y="2487613"/>
          <p14:tracePt t="25531" x="11818938" y="3382963"/>
          <p14:tracePt t="25538" x="11628438" y="3424238"/>
          <p14:tracePt t="25546" x="11437938" y="3449638"/>
          <p14:tracePt t="25552" x="11088688" y="3508375"/>
          <p14:tracePt t="25559" x="10798175" y="3524250"/>
          <p14:tracePt t="25566" x="10574338" y="3524250"/>
          <p14:tracePt t="25573" x="10317163" y="3524250"/>
          <p14:tracePt t="25580" x="10052050" y="3498850"/>
          <p14:tracePt t="25587" x="9794875" y="3433763"/>
          <p14:tracePt t="25594" x="9620250" y="3367088"/>
          <p14:tracePt t="25601" x="9437688" y="3284538"/>
          <p14:tracePt t="25608" x="9239250" y="3159125"/>
          <p14:tracePt t="25615" x="9115425" y="3060700"/>
          <p14:tracePt t="25623" x="9023350" y="2943225"/>
          <p14:tracePt t="25629" x="8956675" y="2786063"/>
          <p14:tracePt t="25637" x="8924925" y="2662238"/>
          <p14:tracePt t="25643" x="8907463" y="2471738"/>
          <p14:tracePt t="25650" x="8874125" y="2122488"/>
          <p14:tracePt t="25657" x="8899525" y="1774825"/>
          <p14:tracePt t="25664" x="8915400" y="1509713"/>
          <p14:tracePt t="25672" x="8966200" y="1235075"/>
          <p14:tracePt t="25678" x="9015413" y="969963"/>
          <p14:tracePt t="25685" x="9090025" y="738188"/>
          <p14:tracePt t="25692" x="9148763" y="604838"/>
          <p14:tracePt t="25699" x="9239250" y="439738"/>
          <p14:tracePt t="25706" x="9331325" y="298450"/>
          <p14:tracePt t="25713" x="9413875" y="190500"/>
          <p14:tracePt t="26018" x="9223375" y="223838"/>
          <p14:tracePt t="26025" x="9082088" y="231775"/>
          <p14:tracePt t="26032" x="8940800" y="231775"/>
          <p14:tracePt t="26039" x="8807450" y="231775"/>
          <p14:tracePt t="26045" x="8667750" y="198438"/>
          <p14:tracePt t="26054" x="8509000" y="174625"/>
          <p14:tracePt t="26059" x="8385175" y="141288"/>
          <p14:tracePt t="26066" x="8261350" y="115888"/>
          <p14:tracePt t="26074" x="8135938" y="82550"/>
          <p14:tracePt t="26081" x="8020050" y="49213"/>
          <p14:tracePt t="26089" x="7904163" y="15875"/>
        </p14:tracePtLst>
      </p14:laserTraceLst>
    </p:ext>
  </p:extLs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4" name="Group 23">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25" name="Rectangle 24">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Isosceles Triangle 25">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8" name="Group 27">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9" name="Isosceles Triangle 28">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Čuvar mesta za broj slajda 12">
            <a:extLst>
              <a:ext uri="{FF2B5EF4-FFF2-40B4-BE49-F238E27FC236}">
                <a16:creationId xmlns:a16="http://schemas.microsoft.com/office/drawing/2014/main" id="{15DA5217-9514-81D9-7BAF-AFE0D7A8B1CC}"/>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B5CEABB6-07DC-46E8-9B57-56EC44A396E5}" type="slidenum">
              <a:rPr lang="en-US" sz="1200" smtClean="0">
                <a:solidFill>
                  <a:schemeClr val="tx1">
                    <a:tint val="75000"/>
                  </a:schemeClr>
                </a:solidFill>
              </a:rPr>
              <a:pPr>
                <a:spcAft>
                  <a:spcPts val="600"/>
                </a:spcAft>
              </a:pPr>
              <a:t>23</a:t>
            </a:fld>
            <a:endParaRPr lang="en-US" sz="1200">
              <a:solidFill>
                <a:schemeClr val="tx1">
                  <a:tint val="75000"/>
                </a:schemeClr>
              </a:solidFill>
            </a:endParaRPr>
          </a:p>
        </p:txBody>
      </p:sp>
      <p:pic>
        <p:nvPicPr>
          <p:cNvPr id="35" name="Grafika 34" descr="DNA with solid fill">
            <a:extLst>
              <a:ext uri="{FF2B5EF4-FFF2-40B4-BE49-F238E27FC236}">
                <a16:creationId xmlns:a16="http://schemas.microsoft.com/office/drawing/2014/main" id="{F9DFF11F-F3A4-8873-6583-DF6A45482F9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62218" y="-81812"/>
            <a:ext cx="1643608" cy="1726591"/>
          </a:xfrm>
          <a:prstGeom prst="rect">
            <a:avLst/>
          </a:prstGeom>
        </p:spPr>
      </p:pic>
      <p:pic>
        <p:nvPicPr>
          <p:cNvPr id="37" name="Grafika 36" descr="DNA with solid fill">
            <a:extLst>
              <a:ext uri="{FF2B5EF4-FFF2-40B4-BE49-F238E27FC236}">
                <a16:creationId xmlns:a16="http://schemas.microsoft.com/office/drawing/2014/main" id="{07774BEE-DD51-E66A-86EF-B27318EA757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894927" y="5220929"/>
            <a:ext cx="1782131" cy="1749769"/>
          </a:xfrm>
          <a:prstGeom prst="rect">
            <a:avLst/>
          </a:prstGeom>
        </p:spPr>
      </p:pic>
      <p:pic>
        <p:nvPicPr>
          <p:cNvPr id="4" name="Slika 3">
            <a:extLst>
              <a:ext uri="{FF2B5EF4-FFF2-40B4-BE49-F238E27FC236}">
                <a16:creationId xmlns:a16="http://schemas.microsoft.com/office/drawing/2014/main" id="{FB8B5E22-B75F-3133-A06A-62175B677BA9}"/>
              </a:ext>
            </a:extLst>
          </p:cNvPr>
          <p:cNvPicPr>
            <a:picLocks noChangeAspect="1"/>
          </p:cNvPicPr>
          <p:nvPr/>
        </p:nvPicPr>
        <p:blipFill>
          <a:blip r:embed="rId8"/>
          <a:srcRect l="781" r="781"/>
          <a:stretch/>
        </p:blipFill>
        <p:spPr>
          <a:xfrm>
            <a:off x="1341409" y="1049499"/>
            <a:ext cx="9418962" cy="4759002"/>
          </a:xfrm>
          <a:prstGeom prst="rect">
            <a:avLst/>
          </a:prstGeom>
        </p:spPr>
      </p:pic>
      <mc:AlternateContent xmlns:mc="http://schemas.openxmlformats.org/markup-compatibility/2006" xmlns:a14="http://schemas.microsoft.com/office/drawing/2010/main">
        <mc:Choice Requires="a14">
          <p:sp>
            <p:nvSpPr>
              <p:cNvPr id="15" name="Okvir za tekst 14">
                <a:extLst>
                  <a:ext uri="{FF2B5EF4-FFF2-40B4-BE49-F238E27FC236}">
                    <a16:creationId xmlns:a16="http://schemas.microsoft.com/office/drawing/2014/main" id="{EEFE12BB-5A51-C8BB-6475-9726D6B5942E}"/>
                  </a:ext>
                </a:extLst>
              </p:cNvPr>
              <p:cNvSpPr txBox="1"/>
              <p:nvPr/>
            </p:nvSpPr>
            <p:spPr>
              <a:xfrm>
                <a:off x="1740309" y="432602"/>
                <a:ext cx="1767449" cy="524374"/>
              </a:xfrm>
              <a:prstGeom prst="rect">
                <a:avLst/>
              </a:prstGeom>
              <a:noFill/>
            </p:spPr>
            <p:txBody>
              <a:bodyPr wrap="square" lIns="0" tIns="0" rIns="0" bIns="0" rtlCol="0">
                <a:spAutoFit/>
              </a:bodyPr>
              <a:lstStyle/>
              <a:p>
                <a:r>
                  <a:rPr lang="pt-BR" sz="2400" dirty="0"/>
                  <a:t>Fs</a:t>
                </a:r>
                <a14:m>
                  <m:oMath xmlns:m="http://schemas.openxmlformats.org/officeDocument/2006/math">
                    <m:r>
                      <a:rPr lang="pt-BR" sz="2400" i="1" smtClean="0">
                        <a:latin typeface="Cambria Math" panose="02040503050406030204" pitchFamily="18" charset="0"/>
                      </a:rPr>
                      <m:t>=</m:t>
                    </m:r>
                    <m:r>
                      <a:rPr lang="en-US" sz="2400" b="0" i="1" smtClean="0">
                        <a:latin typeface="Cambria Math" panose="02040503050406030204" pitchFamily="18" charset="0"/>
                      </a:rPr>
                      <m:t>2</m:t>
                    </m:r>
                    <m:f>
                      <m:fPr>
                        <m:ctrlPr>
                          <a:rPr lang="pt-BR" sz="2400" i="1" smtClean="0">
                            <a:latin typeface="Cambria Math" panose="02040503050406030204" pitchFamily="18" charset="0"/>
                          </a:rPr>
                        </m:ctrlPr>
                      </m:fPr>
                      <m:num>
                        <m:r>
                          <a:rPr lang="en-US" sz="2400" b="0" i="1" smtClean="0">
                            <a:latin typeface="Cambria Math" panose="02040503050406030204" pitchFamily="18" charset="0"/>
                          </a:rPr>
                          <m:t>𝑃</m:t>
                        </m:r>
                        <m:r>
                          <a:rPr lang="en-US" sz="2400" b="0" i="1" smtClean="0">
                            <a:latin typeface="Cambria Math" panose="02040503050406030204" pitchFamily="18" charset="0"/>
                          </a:rPr>
                          <m:t>∗</m:t>
                        </m:r>
                        <m:r>
                          <a:rPr lang="en-US" sz="2400" b="0" i="1" smtClean="0">
                            <a:latin typeface="Cambria Math" panose="02040503050406030204" pitchFamily="18" charset="0"/>
                          </a:rPr>
                          <m:t>𝑅</m:t>
                        </m:r>
                      </m:num>
                      <m:den>
                        <m:r>
                          <a:rPr lang="en-US" sz="2400" b="0" i="1" smtClean="0">
                            <a:latin typeface="Cambria Math" panose="02040503050406030204" pitchFamily="18" charset="0"/>
                          </a:rPr>
                          <m:t>𝑃</m:t>
                        </m:r>
                        <m:r>
                          <a:rPr lang="en-US" sz="2400" b="0" i="1" smtClean="0">
                            <a:latin typeface="Cambria Math" panose="02040503050406030204" pitchFamily="18" charset="0"/>
                          </a:rPr>
                          <m:t> +</m:t>
                        </m:r>
                        <m:r>
                          <a:rPr lang="en-US" sz="2400" b="0" i="1" smtClean="0">
                            <a:latin typeface="Cambria Math" panose="02040503050406030204" pitchFamily="18" charset="0"/>
                          </a:rPr>
                          <m:t>𝑅</m:t>
                        </m:r>
                      </m:den>
                    </m:f>
                  </m:oMath>
                </a14:m>
                <a:endParaRPr lang="sr-Latn-RS" sz="2400" dirty="0"/>
              </a:p>
            </p:txBody>
          </p:sp>
        </mc:Choice>
        <mc:Fallback xmlns="">
          <p:sp>
            <p:nvSpPr>
              <p:cNvPr id="15" name="Okvir za tekst 14">
                <a:extLst>
                  <a:ext uri="{FF2B5EF4-FFF2-40B4-BE49-F238E27FC236}">
                    <a16:creationId xmlns:a16="http://schemas.microsoft.com/office/drawing/2014/main" id="{EEFE12BB-5A51-C8BB-6475-9726D6B5942E}"/>
                  </a:ext>
                </a:extLst>
              </p:cNvPr>
              <p:cNvSpPr txBox="1">
                <a:spLocks noRot="1" noChangeAspect="1" noMove="1" noResize="1" noEditPoints="1" noAdjustHandles="1" noChangeArrowheads="1" noChangeShapeType="1" noTextEdit="1"/>
              </p:cNvSpPr>
              <p:nvPr/>
            </p:nvSpPr>
            <p:spPr>
              <a:xfrm>
                <a:off x="1740309" y="432602"/>
                <a:ext cx="1767449" cy="524374"/>
              </a:xfrm>
              <a:prstGeom prst="rect">
                <a:avLst/>
              </a:prstGeom>
              <a:blipFill>
                <a:blip r:embed="rId9"/>
                <a:stretch>
                  <a:fillRect l="-10345" t="-3488" b="-19767"/>
                </a:stretch>
              </a:blipFill>
            </p:spPr>
            <p:txBody>
              <a:bodyPr/>
              <a:lstStyle/>
              <a:p>
                <a:r>
                  <a:rPr lang="sr-Latn-RS">
                    <a:noFill/>
                  </a:rPr>
                  <a:t> </a:t>
                </a:r>
              </a:p>
            </p:txBody>
          </p:sp>
        </mc:Fallback>
      </mc:AlternateContent>
      <p:pic>
        <p:nvPicPr>
          <p:cNvPr id="5" name="Audio 4">
            <a:hlinkClick r:id="" action="ppaction://media"/>
            <a:extLst>
              <a:ext uri="{FF2B5EF4-FFF2-40B4-BE49-F238E27FC236}">
                <a16:creationId xmlns:a16="http://schemas.microsoft.com/office/drawing/2014/main" id="{3043280B-5CE2-C78F-2032-4C01346CEE7E}"/>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742255233"/>
      </p:ext>
    </p:extLst>
  </p:cSld>
  <p:clrMapOvr>
    <a:masterClrMapping/>
  </p:clrMapOvr>
  <mc:AlternateContent xmlns:mc="http://schemas.openxmlformats.org/markup-compatibility/2006">
    <mc:Choice xmlns:p14="http://schemas.microsoft.com/office/powerpoint/2010/main" Requires="p14">
      <p:transition spd="slow" p14:dur="2000" advTm="6647"/>
    </mc:Choice>
    <mc:Fallback>
      <p:transition spd="slow" advTm="664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extLst>
    <p:ext uri="{3A86A75C-4F4B-4683-9AE1-C65F6400EC91}">
      <p14:laserTraceLst xmlns:p14="http://schemas.microsoft.com/office/powerpoint/2010/main">
        <p14:tracePtLst>
          <p14:tracePt t="539" x="6502400" y="282575"/>
          <p14:tracePt t="546" x="6592888" y="465138"/>
          <p14:tracePt t="553" x="6659563" y="571500"/>
          <p14:tracePt t="560" x="6726238" y="738188"/>
          <p14:tracePt t="567" x="6759575" y="879475"/>
          <p14:tracePt t="575" x="6775450" y="987425"/>
          <p14:tracePt t="580" x="6775450" y="1127125"/>
          <p14:tracePt t="588" x="6767513" y="1252538"/>
          <p14:tracePt t="595" x="6743700" y="1409700"/>
          <p14:tracePt t="601" x="6684963" y="1608138"/>
          <p14:tracePt t="609" x="6592888" y="1841500"/>
          <p14:tracePt t="616" x="6502400" y="2047875"/>
          <p14:tracePt t="623" x="6402388" y="2289175"/>
          <p14:tracePt t="630" x="6319838" y="2495550"/>
          <p14:tracePt t="636" x="6186488" y="2736850"/>
          <p14:tracePt t="644" x="6046788" y="2935288"/>
          <p14:tracePt t="651" x="5822950" y="3176588"/>
          <p14:tracePt t="659" x="5673725" y="3300413"/>
          <p14:tracePt t="665" x="5448300" y="3467100"/>
          <p14:tracePt t="672" x="5192713" y="3632200"/>
          <p14:tracePt t="679" x="4976813" y="3740150"/>
          <p14:tracePt t="686" x="4768850" y="3814763"/>
          <p14:tracePt t="693" x="4529138" y="3863975"/>
          <p14:tracePt t="700" x="4346575" y="3871913"/>
          <p14:tracePt t="708" x="4197350" y="3871913"/>
          <p14:tracePt t="714" x="3981450" y="3856038"/>
          <p14:tracePt t="721" x="3790950" y="3814763"/>
          <p14:tracePt t="728" x="3665538" y="3781425"/>
          <p14:tracePt t="735" x="3557588" y="3722688"/>
          <p14:tracePt t="742" x="3467100" y="3648075"/>
          <p14:tracePt t="749" x="3375025" y="3549650"/>
          <p14:tracePt t="756" x="3333750" y="3475038"/>
          <p14:tracePt t="763" x="3267075" y="3308350"/>
          <p14:tracePt t="770" x="3267075" y="3143250"/>
          <p14:tracePt t="777" x="3267075" y="2994025"/>
          <p14:tracePt t="784" x="3333750" y="2786063"/>
          <p14:tracePt t="791" x="3433763" y="2495550"/>
          <p14:tracePt t="798" x="3549650" y="2230438"/>
          <p14:tracePt t="805" x="3657600" y="2014538"/>
          <p14:tracePt t="812" x="3881438" y="1674813"/>
          <p14:tracePt t="819" x="4122738" y="1458913"/>
          <p14:tracePt t="826" x="4329113" y="1276350"/>
          <p14:tracePt t="833" x="4586288" y="1095375"/>
          <p14:tracePt t="841" x="4835525" y="936625"/>
          <p14:tracePt t="847" x="5126038" y="820738"/>
          <p14:tracePt t="854" x="5357813" y="763588"/>
          <p14:tracePt t="861" x="5697538" y="746125"/>
          <p14:tracePt t="868" x="6021388" y="771525"/>
          <p14:tracePt t="876" x="6261100" y="812800"/>
          <p14:tracePt t="882" x="6551613" y="920750"/>
          <p14:tracePt t="889" x="6767513" y="1020763"/>
          <p14:tracePt t="896" x="6942138" y="1152525"/>
          <p14:tracePt t="903" x="7116763" y="1268413"/>
          <p14:tracePt t="910" x="7240588" y="1384300"/>
          <p14:tracePt t="917" x="7356475" y="1576388"/>
          <p14:tracePt t="925" x="7423150" y="1733550"/>
          <p14:tracePt t="931" x="7464425" y="1924050"/>
          <p14:tracePt t="938" x="7480300" y="2098675"/>
          <p14:tracePt t="945" x="7472363" y="2305050"/>
          <p14:tracePt t="952" x="7423150" y="2554288"/>
          <p14:tracePt t="959" x="7373938" y="2752725"/>
          <p14:tracePt t="966" x="7215188" y="3125788"/>
          <p14:tracePt t="975" x="7065963" y="3400425"/>
          <p14:tracePt t="980" x="6908800" y="3698875"/>
          <p14:tracePt t="987" x="6726238" y="4005263"/>
          <p14:tracePt t="994" x="6543675" y="4337050"/>
          <p14:tracePt t="1001" x="6327775" y="4619625"/>
          <p14:tracePt t="1009" x="6070600" y="4918075"/>
          <p14:tracePt t="1015" x="5789613" y="5108575"/>
          <p14:tracePt t="1022" x="5457825" y="5291138"/>
          <p14:tracePt t="1029" x="5092700" y="5407025"/>
          <p14:tracePt t="1036" x="4727575" y="5497513"/>
          <p14:tracePt t="1043" x="4329113" y="5530850"/>
          <p14:tracePt t="1050" x="3898900" y="5548313"/>
          <p14:tracePt t="1058" x="3508375" y="5548313"/>
          <p14:tracePt t="1064" x="3176588" y="5507038"/>
          <p14:tracePt t="1071" x="2778125" y="5473700"/>
          <p14:tracePt t="1078" x="2497138" y="5389563"/>
          <p14:tracePt t="1085" x="2263775" y="5307013"/>
          <p14:tracePt t="1093" x="2081213" y="5240338"/>
          <p14:tracePt t="1099" x="1890713" y="5124450"/>
          <p14:tracePt t="1106" x="1708150" y="4975225"/>
          <p14:tracePt t="1113" x="1625600" y="4867275"/>
          <p14:tracePt t="1120" x="1525588" y="4710113"/>
          <p14:tracePt t="1127" x="1492250" y="4568825"/>
          <p14:tracePt t="1134" x="1476375" y="4419600"/>
          <p14:tracePt t="1142" x="1501775" y="4187825"/>
          <p14:tracePt t="1148" x="1609725" y="3848100"/>
          <p14:tracePt t="1155" x="1758950" y="3467100"/>
          <p14:tracePt t="1162" x="1931988" y="3167063"/>
          <p14:tracePt t="1169" x="2222500" y="2719388"/>
          <p14:tracePt t="1176" x="2454275" y="2430463"/>
          <p14:tracePt t="1184" x="2728913" y="2155825"/>
          <p14:tracePt t="1191" x="2994025" y="1882775"/>
          <p14:tracePt t="1197" x="3367088" y="1633538"/>
          <p14:tracePt t="1204" x="3673475" y="1435100"/>
          <p14:tracePt t="1212" x="3940175" y="1319213"/>
          <p14:tracePt t="1218" x="4337050" y="1169988"/>
          <p14:tracePt t="1226" x="4678363" y="1077913"/>
          <p14:tracePt t="1232" x="4976813" y="1011238"/>
          <p14:tracePt t="1240" x="5291138" y="1011238"/>
          <p14:tracePt t="1246" x="5548313" y="1011238"/>
          <p14:tracePt t="1253" x="5822950" y="1069975"/>
          <p14:tracePt t="1260" x="6054725" y="1144588"/>
          <p14:tracePt t="1267" x="6270625" y="1252538"/>
          <p14:tracePt t="1275" x="6443663" y="1401763"/>
          <p14:tracePt t="1281" x="6577013" y="1576388"/>
          <p14:tracePt t="1288" x="6659563" y="1757363"/>
          <p14:tracePt t="1295" x="6726238" y="1981200"/>
          <p14:tracePt t="1302" x="6767513" y="2206625"/>
          <p14:tracePt t="1310" x="6784975" y="2438400"/>
          <p14:tracePt t="1316" x="6784975" y="2662238"/>
          <p14:tracePt t="1325" x="6759575" y="2901950"/>
          <p14:tracePt t="1330" x="6700838" y="3151188"/>
          <p14:tracePt t="1338" x="6635750" y="3433763"/>
          <p14:tracePt t="1345" x="6510338" y="3748088"/>
          <p14:tracePt t="1351" x="6327775" y="4054475"/>
          <p14:tracePt t="1359" x="6096000" y="4321175"/>
          <p14:tracePt t="1365" x="5805488" y="4594225"/>
          <p14:tracePt t="1372" x="5573713" y="4759325"/>
          <p14:tracePt t="1379" x="5159375" y="4975225"/>
          <p14:tracePt t="1386" x="4818063" y="5083175"/>
          <p14:tracePt t="1394" x="4462463" y="5157788"/>
          <p14:tracePt t="1400" x="4113213" y="5191125"/>
          <p14:tracePt t="1408" x="3748088" y="5191125"/>
          <p14:tracePt t="1414" x="3375025" y="5165725"/>
          <p14:tracePt t="1425" x="3043238" y="5108575"/>
          <p14:tracePt t="1428" x="2736850" y="5008563"/>
          <p14:tracePt t="1435" x="2438400" y="4884738"/>
          <p14:tracePt t="1443" x="2239963" y="4727575"/>
          <p14:tracePt t="1449" x="2132013" y="4627563"/>
          <p14:tracePt t="1458" x="2039938" y="4519613"/>
          <p14:tracePt t="1463" x="1949450" y="4344988"/>
          <p14:tracePt t="1470" x="1916113" y="4221163"/>
          <p14:tracePt t="1477" x="1898650" y="4005263"/>
          <p14:tracePt t="1485" x="1982788" y="3673475"/>
          <p14:tracePt t="1493" x="2098675" y="3382963"/>
          <p14:tracePt t="1498" x="2305050" y="3017838"/>
          <p14:tracePt t="1506" x="2554288" y="2654300"/>
          <p14:tracePt t="1512" x="2878138" y="2281238"/>
          <p14:tracePt t="1519" x="3117850" y="2039938"/>
          <p14:tracePt t="1527" x="3500438" y="1700213"/>
          <p14:tracePt t="1534" x="3840163" y="1450975"/>
          <p14:tracePt t="1541" x="4138613" y="1293813"/>
          <p14:tracePt t="1548" x="4462463" y="1152525"/>
          <p14:tracePt t="1554" x="4743450" y="1044575"/>
          <p14:tracePt t="1561" x="5041900" y="995363"/>
          <p14:tracePt t="1569" x="5448300" y="962025"/>
          <p14:tracePt t="1576" x="5813425" y="962025"/>
          <p14:tracePt t="1583" x="6046788" y="969963"/>
          <p14:tracePt t="1591" x="6303963" y="1028700"/>
          <p14:tracePt t="1596" x="6543675" y="1144588"/>
          <p14:tracePt t="1603" x="6659563" y="1244600"/>
          <p14:tracePt t="1611" x="6734175" y="1376363"/>
          <p14:tracePt t="1617" x="6808788" y="1509713"/>
          <p14:tracePt t="1625" x="6859588" y="1682750"/>
          <p14:tracePt t="1632" x="6875463" y="1890713"/>
          <p14:tracePt t="1639" x="6867525" y="2122488"/>
          <p14:tracePt t="1646" x="6842125" y="2387600"/>
          <p14:tracePt t="1652" x="6759575" y="2644775"/>
          <p14:tracePt t="1660" x="6677025" y="2901950"/>
          <p14:tracePt t="1667" x="6518275" y="3200400"/>
          <p14:tracePt t="1676" x="6402388" y="3390900"/>
          <p14:tracePt t="1681" x="6261100" y="3549650"/>
          <p14:tracePt t="1688" x="5995988" y="3740150"/>
          <p14:tracePt t="1695" x="5797550" y="3881438"/>
          <p14:tracePt t="1702" x="5689600" y="3938588"/>
          <p14:tracePt t="3327" x="5756275" y="3797300"/>
          <p14:tracePt t="3334" x="5864225" y="3624263"/>
          <p14:tracePt t="3342" x="5972175" y="3475038"/>
          <p14:tracePt t="3348" x="6103938" y="3300413"/>
          <p14:tracePt t="3355" x="6278563" y="3092450"/>
          <p14:tracePt t="3362" x="6494463" y="2878138"/>
          <p14:tracePt t="3369" x="6692900" y="2736850"/>
          <p14:tracePt t="3376" x="7083425" y="2505075"/>
          <p14:tracePt t="3383" x="7423150" y="2281238"/>
          <p14:tracePt t="3390" x="7721600" y="2122488"/>
          <p14:tracePt t="3397" x="8037513" y="2014538"/>
          <p14:tracePt t="3404" x="8401050" y="1906588"/>
          <p14:tracePt t="3411" x="8732838" y="1841500"/>
          <p14:tracePt t="3418" x="9048750" y="1824038"/>
          <p14:tracePt t="3425" x="9305925" y="1824038"/>
          <p14:tracePt t="3432" x="9512300" y="1824038"/>
          <p14:tracePt t="3440" x="9671050" y="1849438"/>
          <p14:tracePt t="3446" x="9861550" y="1890713"/>
          <p14:tracePt t="3453" x="9985375" y="1939925"/>
          <p14:tracePt t="3460" x="10077450" y="1981200"/>
          <p14:tracePt t="3467" x="10175875" y="2047875"/>
          <p14:tracePt t="3475" x="10234613" y="2106613"/>
          <p14:tracePt t="3481" x="10283825" y="2155825"/>
          <p14:tracePt t="3489" x="10325100" y="2214563"/>
          <p14:tracePt t="3495" x="10358438" y="2263775"/>
          <p14:tracePt t="3502" x="10383838" y="2338388"/>
          <p14:tracePt t="3509" x="10409238" y="2420938"/>
          <p14:tracePt t="3516" x="10417175" y="2520950"/>
          <p14:tracePt t="3525" x="10409238" y="2678113"/>
          <p14:tracePt t="3530" x="10401300" y="2770188"/>
          <p14:tracePt t="3537" x="10367963" y="2886075"/>
          <p14:tracePt t="3545" x="10309225" y="3035300"/>
          <p14:tracePt t="3551" x="10260013" y="3135313"/>
          <p14:tracePt t="3559" x="10209213" y="3225800"/>
          <p14:tracePt t="3565" x="10093325" y="3341688"/>
          <p14:tracePt t="3574" x="9894888" y="3498850"/>
          <p14:tracePt t="3580" x="9653588" y="3598863"/>
          <p14:tracePt t="3586" x="9372600" y="3681413"/>
          <p14:tracePt t="3594" x="9007475" y="3773488"/>
          <p14:tracePt t="3600" x="8634413" y="3806825"/>
          <p14:tracePt t="3609" x="8228013" y="3840163"/>
          <p14:tracePt t="3614" x="7829550" y="3881438"/>
          <p14:tracePt t="3621" x="7405688" y="3881438"/>
          <p14:tracePt t="3628" x="7008813" y="3881438"/>
          <p14:tracePt t="3635" x="6643688" y="3881438"/>
          <p14:tracePt t="3643" x="6278563" y="3881438"/>
          <p14:tracePt t="3650" x="5930900" y="3856038"/>
          <p14:tracePt t="3657" x="5730875" y="3856038"/>
          <p14:tracePt t="3663" x="5524500" y="3822700"/>
          <p14:tracePt t="3671" x="5283200" y="3797300"/>
          <p14:tracePt t="3678" x="5092700" y="3765550"/>
          <p14:tracePt t="3684" x="5010150" y="3740150"/>
          <p14:tracePt t="3692" x="4876800" y="3690938"/>
          <p14:tracePt t="3699" x="4776788" y="3624263"/>
          <p14:tracePt t="3707" x="4702175" y="3557588"/>
          <p14:tracePt t="3713" x="4645025" y="3490913"/>
          <p14:tracePt t="3719" x="4611688" y="3416300"/>
          <p14:tracePt t="3726" x="4603750" y="3333750"/>
          <p14:tracePt t="3733" x="4603750" y="3251200"/>
          <p14:tracePt t="3740" x="4619625" y="3135313"/>
          <p14:tracePt t="3747" x="4686300" y="3017838"/>
          <p14:tracePt t="3754" x="4760913" y="2919413"/>
          <p14:tracePt t="3761" x="4892675" y="2736850"/>
          <p14:tracePt t="3768" x="5026025" y="2603500"/>
          <p14:tracePt t="3776" x="5183188" y="2479675"/>
          <p14:tracePt t="3782" x="5299075" y="2397125"/>
          <p14:tracePt t="3790" x="5499100" y="2255838"/>
          <p14:tracePt t="3797" x="5772150" y="2106613"/>
          <p14:tracePt t="3804" x="5988050" y="1973263"/>
          <p14:tracePt t="3811" x="6229350" y="1865313"/>
          <p14:tracePt t="3817" x="6510338" y="1782763"/>
          <p14:tracePt t="3825" x="6792913" y="1700213"/>
          <p14:tracePt t="3831" x="7065963" y="1666875"/>
          <p14:tracePt t="3841" x="7289800" y="1666875"/>
          <p14:tracePt t="3845" x="7546975" y="1666875"/>
          <p14:tracePt t="3853" x="7762875" y="1700213"/>
          <p14:tracePt t="3860" x="7970838" y="1774825"/>
          <p14:tracePt t="3867" x="8102600" y="1849438"/>
          <p14:tracePt t="3874" x="8269288" y="1965325"/>
          <p14:tracePt t="3880" x="8443913" y="2073275"/>
          <p14:tracePt t="3887" x="8542338" y="2155825"/>
          <p14:tracePt t="3895" x="8624888" y="2230438"/>
          <p14:tracePt t="3901" x="8667750" y="2312988"/>
          <p14:tracePt t="3909" x="8699500" y="2397125"/>
          <p14:tracePt t="3916" x="8724900" y="2495550"/>
          <p14:tracePt t="3923" x="8724900" y="2595563"/>
          <p14:tracePt t="3929" x="8724900" y="2728913"/>
          <p14:tracePt t="3936" x="8709025" y="2852738"/>
          <p14:tracePt t="3944" x="8675688" y="2986088"/>
          <p14:tracePt t="3950" x="8601075" y="3101975"/>
          <p14:tracePt t="3959" x="8526463" y="3200400"/>
          <p14:tracePt t="3965" x="8351838" y="3367088"/>
          <p14:tracePt t="3972" x="8153400" y="3508375"/>
          <p14:tracePt t="3978" x="7962900" y="3624263"/>
          <p14:tracePt t="3985" x="7729538" y="3706813"/>
          <p14:tracePt t="3993" x="7456488" y="3748088"/>
          <p14:tracePt t="3999" x="7107238" y="3806825"/>
          <p14:tracePt t="4007" x="6784975" y="3840163"/>
          <p14:tracePt t="4014" x="6477000" y="3840163"/>
          <p14:tracePt t="4021" x="6162675" y="3840163"/>
          <p14:tracePt t="4028" x="5880100" y="3840163"/>
          <p14:tracePt t="4034" x="5664200" y="3814763"/>
          <p14:tracePt t="4042" x="5448300" y="3773488"/>
          <p14:tracePt t="4049" x="5257800" y="3732213"/>
          <p14:tracePt t="4056" x="5167313" y="3673475"/>
          <p14:tracePt t="4063" x="5051425" y="3598863"/>
          <p14:tracePt t="4070" x="4959350" y="3516313"/>
          <p14:tracePt t="4077" x="4918075" y="3416300"/>
          <p14:tracePt t="4083" x="4868863" y="3325813"/>
          <p14:tracePt t="4092" x="4851400" y="3184525"/>
          <p14:tracePt t="4098" x="4851400" y="3076575"/>
          <p14:tracePt t="4105" x="4876800" y="2860675"/>
          <p14:tracePt t="4112" x="4935538" y="2662238"/>
          <p14:tracePt t="4119" x="5018088" y="2505075"/>
          <p14:tracePt t="4126" x="5118100" y="2312988"/>
          <p14:tracePt t="4133" x="5216525" y="2147888"/>
          <p14:tracePt t="4140" x="5341938" y="1973263"/>
          <p14:tracePt t="4147" x="5440363" y="1865313"/>
          <p14:tracePt t="4154" x="5540375" y="1774825"/>
          <p14:tracePt t="4161" x="5697538" y="1658938"/>
          <p14:tracePt t="4168" x="5864225" y="1558925"/>
          <p14:tracePt t="4176" x="5980113" y="1500188"/>
          <p14:tracePt t="4182" x="6121400" y="1458913"/>
          <p14:tracePt t="4190" x="6253163" y="1417638"/>
          <p14:tracePt t="4196" x="6453188" y="1368425"/>
          <p14:tracePt t="4204" x="6577013" y="1343025"/>
          <p14:tracePt t="4210" x="6700838" y="1335088"/>
          <p14:tracePt t="4217" x="6800850" y="1335088"/>
          <p14:tracePt t="4225" x="6934200" y="1335088"/>
          <p14:tracePt t="4232" x="7058025" y="1335088"/>
          <p14:tracePt t="4238" x="7150100" y="1360488"/>
          <p14:tracePt t="4245" x="7248525" y="1376363"/>
          <p14:tracePt t="4253" x="7323138" y="1401763"/>
          <p14:tracePt t="4259" x="7405688" y="1443038"/>
          <p14:tracePt t="4266" x="7505700" y="1492250"/>
          <p14:tracePt t="4273" x="7597775" y="1558925"/>
          <p14:tracePt t="4280" x="7662863" y="1608138"/>
          <p14:tracePt t="4287" x="7762875" y="1749425"/>
          <p14:tracePt t="4294" x="7821613" y="1865313"/>
          <p14:tracePt t="4301" x="7854950" y="1965325"/>
          <p14:tracePt t="4308" x="7878763" y="2047875"/>
          <p14:tracePt t="4624" x="8261350" y="1990725"/>
          <p14:tracePt t="4632" x="8766175" y="1973263"/>
          <p14:tracePt t="4641" x="9339263" y="2024063"/>
          <p14:tracePt t="4648" x="9812338" y="2122488"/>
          <p14:tracePt t="4658" x="10267950" y="2305050"/>
          <p14:tracePt t="4665" x="10483850" y="2413000"/>
          <p14:tracePt t="4673" x="10666413" y="2495550"/>
          <p14:tracePt t="4679" x="10823575" y="2562225"/>
          <p14:tracePt t="4686" x="10923588" y="2628900"/>
          <p14:tracePt t="4693" x="11022013" y="2686050"/>
          <p14:tracePt t="4700" x="11129963" y="2744788"/>
          <p14:tracePt t="4708" x="11222038" y="2819400"/>
          <p14:tracePt t="4714" x="11304588" y="2886075"/>
          <p14:tracePt t="4721" x="11353800" y="2960688"/>
          <p14:tracePt t="4728" x="11379200" y="3009900"/>
          <p14:tracePt t="4735" x="11395075" y="3060700"/>
          <p14:tracePt t="4742" x="11395075" y="3092450"/>
          <p14:tracePt t="4749" x="11395075" y="3101975"/>
          <p14:tracePt t="4757" x="11395075" y="3125788"/>
          <p14:tracePt t="4763" x="11395075" y="3143250"/>
          <p14:tracePt t="5247" x="11171238" y="3143250"/>
          <p14:tracePt t="5254" x="10774363" y="3125788"/>
          <p14:tracePt t="5261" x="10425113" y="3092450"/>
          <p14:tracePt t="5268" x="10018713" y="3060700"/>
          <p14:tracePt t="5275" x="9728200" y="3027363"/>
          <p14:tracePt t="5282" x="9372600" y="2952750"/>
          <p14:tracePt t="5289" x="9031288" y="2868613"/>
          <p14:tracePt t="5296" x="8750300" y="2760663"/>
          <p14:tracePt t="5303" x="8451850" y="2628900"/>
          <p14:tracePt t="5310" x="8202613" y="2495550"/>
          <p14:tracePt t="5317" x="7986713" y="2387600"/>
          <p14:tracePt t="5324" x="7878763" y="2312988"/>
          <p14:tracePt t="5331" x="7737475" y="2230438"/>
          <p14:tracePt t="5340" x="7662863" y="2181225"/>
          <p14:tracePt t="5345" x="7613650" y="2139950"/>
          <p14:tracePt t="5352" x="7597775" y="2089150"/>
          <p14:tracePt t="5359" x="7580313" y="2039938"/>
          <p14:tracePt t="5366" x="7564438" y="1957388"/>
          <p14:tracePt t="5589" x="7564438" y="1965325"/>
          <p14:tracePt t="5595" x="7572375" y="1981200"/>
          <p14:tracePt t="5630" x="7556500" y="1981200"/>
          <p14:tracePt t="5637" x="7513638" y="1981200"/>
          <p14:tracePt t="5644" x="7423150" y="1949450"/>
          <p14:tracePt t="5651" x="7273925" y="1857375"/>
          <p14:tracePt t="5658" x="7073900" y="1716088"/>
          <p14:tracePt t="5665" x="6900863" y="1584325"/>
          <p14:tracePt t="5673" x="6710363" y="1417638"/>
          <p14:tracePt t="5679" x="6610350" y="1268413"/>
          <p14:tracePt t="5686" x="6518275" y="1127125"/>
          <p14:tracePt t="5694" x="6411913" y="987425"/>
          <p14:tracePt t="5700" x="6327775" y="869950"/>
          <p14:tracePt t="5708" x="6261100" y="763588"/>
          <p14:tracePt t="5714" x="6203950" y="679450"/>
          <p14:tracePt t="5723" x="6154738" y="588963"/>
          <p14:tracePt t="5728" x="6121400" y="488950"/>
          <p14:tracePt t="5735" x="6088063" y="398463"/>
          <p14:tracePt t="5742" x="6062663" y="315913"/>
          <p14:tracePt t="5750" x="6037263" y="239713"/>
          <p14:tracePt t="5757" x="6029325" y="198438"/>
          <p14:tracePt t="5763" x="6021388" y="149225"/>
          <p14:tracePt t="5770" x="6013450" y="82550"/>
          <p14:tracePt t="5777" x="6013450" y="7938"/>
        </p14:tracePtLst>
      </p14:laserTraceLst>
    </p:ext>
  </p:extLs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4" name="Group 23">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25" name="Rectangle 24">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Isosceles Triangle 25">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8" name="Group 27">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9" name="Isosceles Triangle 28">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Čuvar mesta za broj slajda 12">
            <a:extLst>
              <a:ext uri="{FF2B5EF4-FFF2-40B4-BE49-F238E27FC236}">
                <a16:creationId xmlns:a16="http://schemas.microsoft.com/office/drawing/2014/main" id="{15DA5217-9514-81D9-7BAF-AFE0D7A8B1CC}"/>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B5CEABB6-07DC-46E8-9B57-56EC44A396E5}" type="slidenum">
              <a:rPr lang="en-US" sz="1200" smtClean="0">
                <a:solidFill>
                  <a:schemeClr val="tx1">
                    <a:tint val="75000"/>
                  </a:schemeClr>
                </a:solidFill>
              </a:rPr>
              <a:pPr>
                <a:spcAft>
                  <a:spcPts val="600"/>
                </a:spcAft>
              </a:pPr>
              <a:t>24</a:t>
            </a:fld>
            <a:endParaRPr lang="en-US" sz="1200">
              <a:solidFill>
                <a:schemeClr val="tx1">
                  <a:tint val="75000"/>
                </a:schemeClr>
              </a:solidFill>
            </a:endParaRPr>
          </a:p>
        </p:txBody>
      </p:sp>
      <p:pic>
        <p:nvPicPr>
          <p:cNvPr id="35" name="Grafika 34" descr="DNA with solid fill">
            <a:extLst>
              <a:ext uri="{FF2B5EF4-FFF2-40B4-BE49-F238E27FC236}">
                <a16:creationId xmlns:a16="http://schemas.microsoft.com/office/drawing/2014/main" id="{F9DFF11F-F3A4-8873-6583-DF6A45482F9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62218" y="-81812"/>
            <a:ext cx="1643608" cy="1726591"/>
          </a:xfrm>
          <a:prstGeom prst="rect">
            <a:avLst/>
          </a:prstGeom>
        </p:spPr>
      </p:pic>
      <p:pic>
        <p:nvPicPr>
          <p:cNvPr id="37" name="Grafika 36" descr="DNA with solid fill">
            <a:extLst>
              <a:ext uri="{FF2B5EF4-FFF2-40B4-BE49-F238E27FC236}">
                <a16:creationId xmlns:a16="http://schemas.microsoft.com/office/drawing/2014/main" id="{07774BEE-DD51-E66A-86EF-B27318EA757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894927" y="5220929"/>
            <a:ext cx="1782131" cy="1749769"/>
          </a:xfrm>
          <a:prstGeom prst="rect">
            <a:avLst/>
          </a:prstGeom>
        </p:spPr>
      </p:pic>
      <p:sp>
        <p:nvSpPr>
          <p:cNvPr id="14" name="Content Placeholder 2">
            <a:extLst>
              <a:ext uri="{FF2B5EF4-FFF2-40B4-BE49-F238E27FC236}">
                <a16:creationId xmlns:a16="http://schemas.microsoft.com/office/drawing/2014/main" id="{DF6B33C5-09BF-13A0-EB0C-8C9276255E76}"/>
              </a:ext>
            </a:extLst>
          </p:cNvPr>
          <p:cNvSpPr txBox="1">
            <a:spLocks/>
          </p:cNvSpPr>
          <p:nvPr/>
        </p:nvSpPr>
        <p:spPr>
          <a:xfrm>
            <a:off x="1075800" y="980072"/>
            <a:ext cx="9876160" cy="5877928"/>
          </a:xfrm>
          <a:prstGeom prst="rect">
            <a:avLst/>
          </a:prstGeom>
        </p:spPr>
        <p:txBody>
          <a:bodyPr vert="horz" lIns="91440" tIns="45720" rIns="91440" bIns="45720" rtlCol="0" anchor="t">
            <a:normAutofit fontScale="70000" lnSpcReduction="20000"/>
          </a:bodyPr>
          <a:lstStyle>
            <a:lvl1pPr marL="0" indent="0" algn="l" defTabSz="914400" rtl="0" eaLnBrk="1" latinLnBrk="0" hangingPunct="1">
              <a:lnSpc>
                <a:spcPts val="1800"/>
              </a:lnSpc>
              <a:spcBef>
                <a:spcPts val="0"/>
              </a:spcBef>
              <a:buFont typeface="Arial" panose="020B0604020202020204" pitchFamily="34" charset="0"/>
              <a:buNone/>
              <a:defRPr sz="14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gn="just">
              <a:buFont typeface="Arial" panose="020B0604020202020204" pitchFamily="34" charset="0"/>
              <a:buChar char="•"/>
            </a:pPr>
            <a:r>
              <a:rPr lang="en-US" sz="2000" b="1" dirty="0"/>
              <a:t>In sets with low or non-existent error rates</a:t>
            </a:r>
            <a:r>
              <a:rPr lang="en-US" sz="2000" dirty="0"/>
              <a:t>, both BWA MEM and Bowtie showed relatively similar accuracy, precision, recall and </a:t>
            </a:r>
            <a:r>
              <a:rPr lang="en-US" sz="2000" dirty="0" err="1"/>
              <a:t>fscore</a:t>
            </a:r>
            <a:r>
              <a:rPr lang="en-US" sz="2000" dirty="0"/>
              <a:t> % (Bowtie scored higher for ~1%) for all 3 test genomes.</a:t>
            </a:r>
          </a:p>
          <a:p>
            <a:pPr marL="342900" indent="-342900" algn="just">
              <a:buFont typeface="Arial" panose="020B0604020202020204" pitchFamily="34" charset="0"/>
              <a:buChar char="•"/>
            </a:pPr>
            <a:endParaRPr lang="en-US" sz="2000" dirty="0"/>
          </a:p>
          <a:p>
            <a:pPr marL="342900" indent="-342900" algn="just">
              <a:buFont typeface="Arial" panose="020B0604020202020204" pitchFamily="34" charset="0"/>
              <a:buChar char="•"/>
            </a:pPr>
            <a:r>
              <a:rPr lang="en-US" sz="2000" b="1" dirty="0"/>
              <a:t>In sets with medium error rates for genomes 1 and 2</a:t>
            </a:r>
            <a:r>
              <a:rPr lang="en-US" sz="2000" dirty="0"/>
              <a:t>, BWA MEM came out as more tolerant to error rates than Bowtie in terms of accuracy (ratio of correctly aligned reads and all reads), but also scored higher in misaligned reads %, whereas Bowtie’s misaligned reads % stayed much lower than BWA MEM’s through all 5 sets (even in sets with high error rates), but unmapped reads % increased </a:t>
            </a:r>
            <a:r>
              <a:rPr lang="en-US" sz="2000" dirty="0" err="1"/>
              <a:t>propotionally</a:t>
            </a:r>
            <a:r>
              <a:rPr lang="en-US" sz="2000" dirty="0"/>
              <a:t> to  the error rates. In genome 3 (Mycobacterium tuberculosis) Bowtie outperformed BWA MEM in all 5 sets in accuracy.</a:t>
            </a:r>
          </a:p>
          <a:p>
            <a:pPr marL="342900" indent="-342900" algn="just">
              <a:buFont typeface="Arial" panose="020B0604020202020204" pitchFamily="34" charset="0"/>
              <a:buChar char="•"/>
            </a:pPr>
            <a:endParaRPr lang="en-US" sz="2000" dirty="0"/>
          </a:p>
          <a:p>
            <a:pPr marL="342900" indent="-342900" algn="just">
              <a:buFont typeface="Arial" panose="020B0604020202020204" pitchFamily="34" charset="0"/>
              <a:buChar char="•"/>
            </a:pPr>
            <a:r>
              <a:rPr lang="en-US" sz="2000" b="1" dirty="0"/>
              <a:t>In set with highest error rates</a:t>
            </a:r>
            <a:r>
              <a:rPr lang="en-US" sz="2000" dirty="0"/>
              <a:t>, for largest test genome (&gt; 4MB), Bowtie surpassed BWA MEM in correctly aligned reads %, precision and </a:t>
            </a:r>
            <a:r>
              <a:rPr lang="en-US" sz="2000" dirty="0" err="1"/>
              <a:t>fscore</a:t>
            </a:r>
            <a:r>
              <a:rPr lang="en-US" sz="2000" dirty="0"/>
              <a:t>. For smaller test genome like </a:t>
            </a:r>
            <a:r>
              <a:rPr lang="en-US" sz="2000" i="1" dirty="0"/>
              <a:t>Human Herpesvirus </a:t>
            </a:r>
            <a:r>
              <a:rPr lang="en-US" sz="2000" dirty="0"/>
              <a:t>(~150KB), BWA MEM scored higher in accuracy in sets with significant error rates.</a:t>
            </a:r>
          </a:p>
          <a:p>
            <a:pPr algn="just"/>
            <a:endParaRPr lang="en-US" sz="2000" dirty="0"/>
          </a:p>
          <a:p>
            <a:pPr marL="342900" indent="-342900" algn="just">
              <a:buFont typeface="Arial" panose="020B0604020202020204" pitchFamily="34" charset="0"/>
              <a:buChar char="•"/>
            </a:pPr>
            <a:r>
              <a:rPr lang="en-US" sz="2000" b="1" dirty="0"/>
              <a:t>In terms of precision</a:t>
            </a:r>
            <a:r>
              <a:rPr lang="en-US" sz="2000" dirty="0"/>
              <a:t>, Bowtie scored higher in all 5 sets of errors (for all 3 test genomes), while BWA MEM scored higher in recall through all 5 sets of errors and 3 test genomes. </a:t>
            </a:r>
          </a:p>
          <a:p>
            <a:pPr algn="just"/>
            <a:endParaRPr lang="en-US" sz="2000" dirty="0"/>
          </a:p>
          <a:p>
            <a:pPr marL="342900" indent="-342900" algn="just">
              <a:buFont typeface="Arial" panose="020B0604020202020204" pitchFamily="34" charset="0"/>
              <a:buChar char="•"/>
            </a:pPr>
            <a:r>
              <a:rPr lang="en-US" sz="2000" b="1" dirty="0"/>
              <a:t>Mapping quality distribution </a:t>
            </a:r>
            <a:r>
              <a:rPr lang="en-US" sz="2000" dirty="0"/>
              <a:t>in sets with low error rates showed that both Bowtie and BWA MEM are good in differentiating misaligned from correctly aligned reads by assigning lower MAPQs to misaligned reads, and higher MAPQs to correctly aligned reads. In sets with higher error rates BWA MEM tends to assign higher MAPQ even to misaligned reads, while Bowtie assigns lower MAPQ even to correctly mapped reads.</a:t>
            </a:r>
          </a:p>
          <a:p>
            <a:pPr marL="342900" indent="-342900" algn="just">
              <a:buFont typeface="Arial" panose="020B0604020202020204" pitchFamily="34" charset="0"/>
              <a:buChar char="•"/>
            </a:pPr>
            <a:endParaRPr lang="en-US" sz="2000" dirty="0"/>
          </a:p>
          <a:p>
            <a:pPr marL="342900" indent="-342900" algn="just">
              <a:buFont typeface="Arial" panose="020B0604020202020204" pitchFamily="34" charset="0"/>
              <a:buChar char="•"/>
            </a:pPr>
            <a:r>
              <a:rPr lang="en-US" sz="2000" dirty="0"/>
              <a:t>Wrongly mapped reads also classified as false positives can later lead to false positives variant calls. Unmapped reads are false negatives since tools haven’t aligned them at all, nor correctly nor wrongly. Unmapped reads are not as critical as misaligned since they are easily filtered out and don't bring confusion in later stages of DNA analysis.</a:t>
            </a:r>
          </a:p>
          <a:p>
            <a:endParaRPr lang="en-US" dirty="0"/>
          </a:p>
          <a:p>
            <a:endParaRPr lang="en-US" dirty="0"/>
          </a:p>
        </p:txBody>
      </p:sp>
      <p:sp>
        <p:nvSpPr>
          <p:cNvPr id="16" name="Title 1">
            <a:extLst>
              <a:ext uri="{FF2B5EF4-FFF2-40B4-BE49-F238E27FC236}">
                <a16:creationId xmlns:a16="http://schemas.microsoft.com/office/drawing/2014/main" id="{50AACE3C-7790-3CF9-EC49-EA87CF810C34}"/>
              </a:ext>
            </a:extLst>
          </p:cNvPr>
          <p:cNvSpPr>
            <a:spLocks noGrp="1"/>
          </p:cNvSpPr>
          <p:nvPr>
            <p:ph type="title"/>
          </p:nvPr>
        </p:nvSpPr>
        <p:spPr>
          <a:xfrm>
            <a:off x="1165466" y="262005"/>
            <a:ext cx="4609363" cy="694690"/>
          </a:xfrm>
        </p:spPr>
        <p:txBody>
          <a:bodyPr>
            <a:normAutofit fontScale="90000"/>
          </a:bodyPr>
          <a:lstStyle/>
          <a:p>
            <a:r>
              <a:rPr lang="en-US" dirty="0"/>
              <a:t>DISCUSION</a:t>
            </a:r>
          </a:p>
        </p:txBody>
      </p:sp>
      <p:pic>
        <p:nvPicPr>
          <p:cNvPr id="5" name="Audio 4">
            <a:hlinkClick r:id="" action="ppaction://media"/>
            <a:extLst>
              <a:ext uri="{FF2B5EF4-FFF2-40B4-BE49-F238E27FC236}">
                <a16:creationId xmlns:a16="http://schemas.microsoft.com/office/drawing/2014/main" id="{1A63DDAA-42F6-59B7-A7C0-8A6B8D8F0EDF}"/>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6963211"/>
      </p:ext>
    </p:extLst>
  </p:cSld>
  <p:clrMapOvr>
    <a:masterClrMapping/>
  </p:clrMapOvr>
  <mc:AlternateContent xmlns:mc="http://schemas.openxmlformats.org/markup-compatibility/2006">
    <mc:Choice xmlns:p14="http://schemas.microsoft.com/office/powerpoint/2010/main" Requires="p14">
      <p:transition spd="slow" p14:dur="2000" advTm="46999"/>
    </mc:Choice>
    <mc:Fallback>
      <p:transition spd="slow" advTm="4699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extLst>
    <p:ext uri="{3A86A75C-4F4B-4683-9AE1-C65F6400EC91}">
      <p14:laserTraceLst xmlns:p14="http://schemas.microsoft.com/office/powerpoint/2010/main">
        <p14:tracePtLst>
          <p14:tracePt t="45794" x="7405688" y="1160463"/>
          <p14:tracePt t="45802" x="7099300" y="946150"/>
          <p14:tracePt t="45809" x="6826250" y="688975"/>
          <p14:tracePt t="45817" x="6535738" y="414338"/>
          <p14:tracePt t="45825" x="6270625" y="90488"/>
        </p14:tracePtLst>
      </p14:laserTraceLst>
    </p:ext>
  </p:extLst>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4E1BEB12-92AF-4445-98AD-4C7756E7C9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D0522C2C-7B5C-48A7-A969-03941E5D2E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Freeform 13">
            <a:extLst>
              <a:ext uri="{FF2B5EF4-FFF2-40B4-BE49-F238E27FC236}">
                <a16:creationId xmlns:a16="http://schemas.microsoft.com/office/drawing/2014/main" id="{9C682A1A-5B2D-4111-BBD6-620165633E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769476" y="220196"/>
            <a:ext cx="9422524" cy="6637806"/>
          </a:xfrm>
          <a:custGeom>
            <a:avLst/>
            <a:gdLst>
              <a:gd name="connsiteX0" fmla="*/ 4929467 w 8191500"/>
              <a:gd name="connsiteY0" fmla="*/ 0 h 5770597"/>
              <a:gd name="connsiteX1" fmla="*/ 8065066 w 8191500"/>
              <a:gd name="connsiteY1" fmla="*/ 1118513 h 5770597"/>
              <a:gd name="connsiteX2" fmla="*/ 8191500 w 8191500"/>
              <a:gd name="connsiteY2" fmla="*/ 1227339 h 5770597"/>
              <a:gd name="connsiteX3" fmla="*/ 8191500 w 8191500"/>
              <a:gd name="connsiteY3" fmla="*/ 5770597 h 5770597"/>
              <a:gd name="connsiteX4" fmla="*/ 79523 w 8191500"/>
              <a:gd name="connsiteY4" fmla="*/ 5770597 h 5770597"/>
              <a:gd name="connsiteX5" fmla="*/ 56799 w 8191500"/>
              <a:gd name="connsiteY5" fmla="*/ 5644158 h 5770597"/>
              <a:gd name="connsiteX6" fmla="*/ 0 w 8191500"/>
              <a:gd name="connsiteY6" fmla="*/ 4898209 h 5770597"/>
              <a:gd name="connsiteX7" fmla="*/ 4929467 w 8191500"/>
              <a:gd name="connsiteY7" fmla="*/ 0 h 5770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91500" h="5770597">
                <a:moveTo>
                  <a:pt x="4929467" y="0"/>
                </a:moveTo>
                <a:cubicBezTo>
                  <a:pt x="6120547" y="0"/>
                  <a:pt x="7212963" y="419755"/>
                  <a:pt x="8065066" y="1118513"/>
                </a:cubicBezTo>
                <a:lnTo>
                  <a:pt x="8191500" y="1227339"/>
                </a:lnTo>
                <a:lnTo>
                  <a:pt x="8191500" y="5770597"/>
                </a:lnTo>
                <a:lnTo>
                  <a:pt x="79523" y="5770597"/>
                </a:lnTo>
                <a:lnTo>
                  <a:pt x="56799" y="5644158"/>
                </a:lnTo>
                <a:cubicBezTo>
                  <a:pt x="19398" y="5400934"/>
                  <a:pt x="0" y="5151822"/>
                  <a:pt x="0" y="4898209"/>
                </a:cubicBezTo>
                <a:cubicBezTo>
                  <a:pt x="0" y="2193003"/>
                  <a:pt x="2206998" y="0"/>
                  <a:pt x="492946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3" name="Oval 12">
            <a:extLst>
              <a:ext uri="{FF2B5EF4-FFF2-40B4-BE49-F238E27FC236}">
                <a16:creationId xmlns:a16="http://schemas.microsoft.com/office/drawing/2014/main" id="{D6EE29F2-D77F-4BD0-A20B-334D316A1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09800" y="2099696"/>
            <a:ext cx="1942241" cy="1889551"/>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5" name="Arc 14">
            <a:extLst>
              <a:ext uri="{FF2B5EF4-FFF2-40B4-BE49-F238E27FC236}">
                <a16:creationId xmlns:a16="http://schemas.microsoft.com/office/drawing/2014/main" id="{22D09ED2-868F-42C6-866E-F92E0CEF31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520172">
            <a:off x="1613162" y="1492572"/>
            <a:ext cx="2987899" cy="2987899"/>
          </a:xfrm>
          <a:prstGeom prst="arc">
            <a:avLst>
              <a:gd name="adj1" fmla="val 14455503"/>
              <a:gd name="adj2" fmla="val 227775"/>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CCAEE93-8585-46D4-A7EC-F184E317CB2E}"/>
              </a:ext>
            </a:extLst>
          </p:cNvPr>
          <p:cNvSpPr>
            <a:spLocks noGrp="1"/>
          </p:cNvSpPr>
          <p:nvPr>
            <p:ph type="ctrTitle"/>
          </p:nvPr>
        </p:nvSpPr>
        <p:spPr>
          <a:xfrm>
            <a:off x="4038600" y="1939159"/>
            <a:ext cx="7644627" cy="2751086"/>
          </a:xfrm>
        </p:spPr>
        <p:txBody>
          <a:bodyPr>
            <a:normAutofit/>
          </a:bodyPr>
          <a:lstStyle/>
          <a:p>
            <a:pPr algn="r"/>
            <a:r>
              <a:rPr lang="en-US" dirty="0">
                <a:solidFill>
                  <a:schemeClr val="accent4"/>
                </a:solidFill>
              </a:rPr>
              <a:t>THANK YOU</a:t>
            </a:r>
          </a:p>
        </p:txBody>
      </p:sp>
    </p:spTree>
    <p:extLst>
      <p:ext uri="{BB962C8B-B14F-4D97-AF65-F5344CB8AC3E}">
        <p14:creationId xmlns:p14="http://schemas.microsoft.com/office/powerpoint/2010/main" val="24364939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 name="Rectangle 102">
            <a:extLst>
              <a:ext uri="{FF2B5EF4-FFF2-40B4-BE49-F238E27FC236}">
                <a16:creationId xmlns:a16="http://schemas.microsoft.com/office/drawing/2014/main" id="{4AC6B390-BC59-4F1D-A0EE-D71A92F0A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05" name="Freeform: Shape 104">
            <a:extLst>
              <a:ext uri="{FF2B5EF4-FFF2-40B4-BE49-F238E27FC236}">
                <a16:creationId xmlns:a16="http://schemas.microsoft.com/office/drawing/2014/main" id="{B6C60D79-16F1-4C4B-B7E3-7634E7069C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19137"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2" name="Graphic 41" descr="DNK">
            <a:extLst>
              <a:ext uri="{FF2B5EF4-FFF2-40B4-BE49-F238E27FC236}">
                <a16:creationId xmlns:a16="http://schemas.microsoft.com/office/drawing/2014/main" id="{6486B31D-E0D8-1E15-9153-3CD3CF19A88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979982" y="368020"/>
            <a:ext cx="2614586" cy="2189986"/>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p:spPr>
      </p:pic>
      <p:sp>
        <p:nvSpPr>
          <p:cNvPr id="107" name="Arc 106">
            <a:extLst>
              <a:ext uri="{FF2B5EF4-FFF2-40B4-BE49-F238E27FC236}">
                <a16:creationId xmlns:a16="http://schemas.microsoft.com/office/drawing/2014/main" id="{426B127E-6498-4C77-9C9D-4553A5113B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02050" y="650160"/>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719F29B-F233-48AF-8261-F33A4E079E3E}"/>
              </a:ext>
            </a:extLst>
          </p:cNvPr>
          <p:cNvSpPr>
            <a:spLocks noGrp="1"/>
          </p:cNvSpPr>
          <p:nvPr>
            <p:ph type="title"/>
          </p:nvPr>
        </p:nvSpPr>
        <p:spPr>
          <a:xfrm>
            <a:off x="148551" y="660992"/>
            <a:ext cx="6992518" cy="1418755"/>
          </a:xfrm>
        </p:spPr>
        <p:txBody>
          <a:bodyPr vert="horz" lIns="91440" tIns="45720" rIns="91440" bIns="45720" rtlCol="0" anchor="ctr">
            <a:normAutofit/>
          </a:bodyPr>
          <a:lstStyle/>
          <a:p>
            <a:r>
              <a:rPr lang="en-US" kern="1200" dirty="0">
                <a:solidFill>
                  <a:schemeClr val="tx1"/>
                </a:solidFill>
                <a:latin typeface="+mj-lt"/>
                <a:ea typeface="+mj-ea"/>
                <a:cs typeface="+mj-cs"/>
              </a:rPr>
              <a:t>Illumina sequencing</a:t>
            </a:r>
          </a:p>
        </p:txBody>
      </p:sp>
      <p:sp>
        <p:nvSpPr>
          <p:cNvPr id="38" name="Slide Number Placeholder 37">
            <a:extLst>
              <a:ext uri="{FF2B5EF4-FFF2-40B4-BE49-F238E27FC236}">
                <a16:creationId xmlns:a16="http://schemas.microsoft.com/office/drawing/2014/main" id="{198D92D2-0F62-443D-BB2D-F4E23724D76F}"/>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B5CEABB6-07DC-46E8-9B57-56EC44A396E5}" type="slidenum">
              <a:rPr lang="en-US" sz="1200">
                <a:solidFill>
                  <a:schemeClr val="tx1">
                    <a:tint val="75000"/>
                  </a:schemeClr>
                </a:solidFill>
              </a:rPr>
              <a:pPr>
                <a:spcAft>
                  <a:spcPts val="600"/>
                </a:spcAft>
              </a:pPr>
              <a:t>3</a:t>
            </a:fld>
            <a:endParaRPr lang="en-US" sz="1200">
              <a:solidFill>
                <a:schemeClr val="tx1">
                  <a:tint val="75000"/>
                </a:schemeClr>
              </a:solidFill>
            </a:endParaRPr>
          </a:p>
        </p:txBody>
      </p:sp>
      <p:pic>
        <p:nvPicPr>
          <p:cNvPr id="9" name="Čuvar mesta za sadržaj 33">
            <a:extLst>
              <a:ext uri="{FF2B5EF4-FFF2-40B4-BE49-F238E27FC236}">
                <a16:creationId xmlns:a16="http://schemas.microsoft.com/office/drawing/2014/main" id="{C693488E-B9B3-A5A3-2504-9AAC2F782998}"/>
              </a:ext>
            </a:extLst>
          </p:cNvPr>
          <p:cNvPicPr>
            <a:picLocks noChangeAspect="1"/>
          </p:cNvPicPr>
          <p:nvPr/>
        </p:nvPicPr>
        <p:blipFill>
          <a:blip r:embed="rId7"/>
          <a:stretch>
            <a:fillRect/>
          </a:stretch>
        </p:blipFill>
        <p:spPr>
          <a:xfrm>
            <a:off x="4168802" y="2365732"/>
            <a:ext cx="3252744" cy="3120668"/>
          </a:xfrm>
          <a:prstGeom prst="rect">
            <a:avLst/>
          </a:prstGeom>
        </p:spPr>
      </p:pic>
      <p:pic>
        <p:nvPicPr>
          <p:cNvPr id="10" name="Čuvar mesta za sadržaj 26">
            <a:extLst>
              <a:ext uri="{FF2B5EF4-FFF2-40B4-BE49-F238E27FC236}">
                <a16:creationId xmlns:a16="http://schemas.microsoft.com/office/drawing/2014/main" id="{E334C009-1FA4-EC18-E775-AC459F270D4D}"/>
              </a:ext>
            </a:extLst>
          </p:cNvPr>
          <p:cNvPicPr>
            <a:picLocks noChangeAspect="1"/>
          </p:cNvPicPr>
          <p:nvPr/>
        </p:nvPicPr>
        <p:blipFill>
          <a:blip r:embed="rId8"/>
          <a:stretch>
            <a:fillRect/>
          </a:stretch>
        </p:blipFill>
        <p:spPr>
          <a:xfrm>
            <a:off x="7854794" y="2365731"/>
            <a:ext cx="3168067" cy="3120669"/>
          </a:xfrm>
          <a:prstGeom prst="rect">
            <a:avLst/>
          </a:prstGeom>
        </p:spPr>
      </p:pic>
      <p:pic>
        <p:nvPicPr>
          <p:cNvPr id="11" name="Čuvar mesta za sadržaj 35">
            <a:extLst>
              <a:ext uri="{FF2B5EF4-FFF2-40B4-BE49-F238E27FC236}">
                <a16:creationId xmlns:a16="http://schemas.microsoft.com/office/drawing/2014/main" id="{9C12F7BE-CB48-2CE9-5C91-718185EE8C91}"/>
              </a:ext>
            </a:extLst>
          </p:cNvPr>
          <p:cNvPicPr>
            <a:picLocks noChangeAspect="1"/>
          </p:cNvPicPr>
          <p:nvPr/>
        </p:nvPicPr>
        <p:blipFill>
          <a:blip r:embed="rId9"/>
          <a:stretch>
            <a:fillRect/>
          </a:stretch>
        </p:blipFill>
        <p:spPr>
          <a:xfrm>
            <a:off x="319770" y="2329577"/>
            <a:ext cx="3325040" cy="3156824"/>
          </a:xfrm>
          <a:prstGeom prst="rect">
            <a:avLst/>
          </a:prstGeom>
        </p:spPr>
      </p:pic>
      <p:pic>
        <p:nvPicPr>
          <p:cNvPr id="6" name="Audio 5">
            <a:hlinkClick r:id="" action="ppaction://media"/>
            <a:extLst>
              <a:ext uri="{FF2B5EF4-FFF2-40B4-BE49-F238E27FC236}">
                <a16:creationId xmlns:a16="http://schemas.microsoft.com/office/drawing/2014/main" id="{69C09C50-F056-231F-A05C-92BA92E8C261}"/>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112555650"/>
      </p:ext>
    </p:extLst>
  </p:cSld>
  <p:clrMapOvr>
    <a:masterClrMapping/>
  </p:clrMapOvr>
  <mc:AlternateContent xmlns:mc="http://schemas.openxmlformats.org/markup-compatibility/2006">
    <mc:Choice xmlns:p14="http://schemas.microsoft.com/office/powerpoint/2010/main" Requires="p14">
      <p:transition spd="slow" p14:dur="2000" advTm="27364"/>
    </mc:Choice>
    <mc:Fallback>
      <p:transition spd="slow" advTm="2736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7" name="Rectangle 46">
            <a:extLst>
              <a:ext uri="{FF2B5EF4-FFF2-40B4-BE49-F238E27FC236}">
                <a16:creationId xmlns:a16="http://schemas.microsoft.com/office/drawing/2014/main" id="{53F29798-D584-4792-9B62-3F5F5C36D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Čuvar mesta za sadržaj 15">
            <a:extLst>
              <a:ext uri="{FF2B5EF4-FFF2-40B4-BE49-F238E27FC236}">
                <a16:creationId xmlns:a16="http://schemas.microsoft.com/office/drawing/2014/main" id="{85055461-641F-4D73-CFE0-1DF4873E2A9E}"/>
              </a:ext>
            </a:extLst>
          </p:cNvPr>
          <p:cNvPicPr>
            <a:picLocks noChangeAspect="1"/>
          </p:cNvPicPr>
          <p:nvPr/>
        </p:nvPicPr>
        <p:blipFill>
          <a:blip r:embed="rId2"/>
          <a:stretch>
            <a:fillRect/>
          </a:stretch>
        </p:blipFill>
        <p:spPr>
          <a:xfrm>
            <a:off x="838200" y="1863725"/>
            <a:ext cx="6027738" cy="4413250"/>
          </a:xfrm>
          <a:custGeom>
            <a:avLst/>
            <a:gdLst/>
            <a:ahLst/>
            <a:cxnLst/>
            <a:rect l="l" t="t" r="r" b="b"/>
            <a:pathLst>
              <a:path w="4114800" h="5712488">
                <a:moveTo>
                  <a:pt x="133155" y="0"/>
                </a:moveTo>
                <a:lnTo>
                  <a:pt x="3981645" y="0"/>
                </a:lnTo>
                <a:cubicBezTo>
                  <a:pt x="4055184" y="0"/>
                  <a:pt x="4114800" y="59616"/>
                  <a:pt x="4114800" y="133155"/>
                </a:cubicBezTo>
                <a:lnTo>
                  <a:pt x="4114800" y="5579333"/>
                </a:lnTo>
                <a:cubicBezTo>
                  <a:pt x="4114800" y="5652872"/>
                  <a:pt x="4055184" y="5712488"/>
                  <a:pt x="3981645" y="5712488"/>
                </a:cubicBezTo>
                <a:lnTo>
                  <a:pt x="133155" y="5712488"/>
                </a:lnTo>
                <a:cubicBezTo>
                  <a:pt x="59616" y="5712488"/>
                  <a:pt x="0" y="5652872"/>
                  <a:pt x="0" y="5579333"/>
                </a:cubicBezTo>
                <a:lnTo>
                  <a:pt x="0" y="133155"/>
                </a:lnTo>
                <a:cubicBezTo>
                  <a:pt x="0" y="59616"/>
                  <a:pt x="59616" y="0"/>
                  <a:pt x="133155" y="0"/>
                </a:cubicBezTo>
                <a:close/>
              </a:path>
            </a:pathLst>
          </a:custGeom>
        </p:spPr>
      </p:pic>
      <p:pic>
        <p:nvPicPr>
          <p:cNvPr id="18" name="Grafika 17" descr="DNA with solid fill">
            <a:extLst>
              <a:ext uri="{FF2B5EF4-FFF2-40B4-BE49-F238E27FC236}">
                <a16:creationId xmlns:a16="http://schemas.microsoft.com/office/drawing/2014/main" id="{B3A12ADD-031D-A78D-CBD5-74CBEA310F3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937375" y="1863725"/>
            <a:ext cx="4413250" cy="4413250"/>
          </a:xfrm>
          <a:prstGeom prst="rect">
            <a:avLst/>
          </a:prstGeom>
        </p:spPr>
      </p:pic>
      <p:sp>
        <p:nvSpPr>
          <p:cNvPr id="2" name="Naslov 1">
            <a:extLst>
              <a:ext uri="{FF2B5EF4-FFF2-40B4-BE49-F238E27FC236}">
                <a16:creationId xmlns:a16="http://schemas.microsoft.com/office/drawing/2014/main" id="{05AE9B66-C01B-9B4B-C78F-E64F38E88CB2}"/>
              </a:ext>
            </a:extLst>
          </p:cNvPr>
          <p:cNvSpPr>
            <a:spLocks noGrp="1"/>
          </p:cNvSpPr>
          <p:nvPr>
            <p:ph type="title"/>
          </p:nvPr>
        </p:nvSpPr>
        <p:spPr>
          <a:xfrm>
            <a:off x="838200" y="184805"/>
            <a:ext cx="10515600" cy="1505883"/>
          </a:xfrm>
        </p:spPr>
        <p:txBody>
          <a:bodyPr vert="horz" lIns="91440" tIns="45720" rIns="91440" bIns="45720" rtlCol="0" anchor="ctr">
            <a:normAutofit/>
          </a:bodyPr>
          <a:lstStyle/>
          <a:p>
            <a:r>
              <a:rPr lang="en-US" sz="4800" kern="1200">
                <a:solidFill>
                  <a:schemeClr val="tx1"/>
                </a:solidFill>
                <a:latin typeface="+mj-lt"/>
                <a:ea typeface="+mj-ea"/>
                <a:cs typeface="+mj-cs"/>
              </a:rPr>
              <a:t>Alignment and data analysis</a:t>
            </a:r>
          </a:p>
        </p:txBody>
      </p:sp>
      <p:sp>
        <p:nvSpPr>
          <p:cNvPr id="14" name="Čuvar mesta za broj slajda 13">
            <a:extLst>
              <a:ext uri="{FF2B5EF4-FFF2-40B4-BE49-F238E27FC236}">
                <a16:creationId xmlns:a16="http://schemas.microsoft.com/office/drawing/2014/main" id="{0E11767B-0FFD-2DE4-1011-D5D14DD59FEB}"/>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B5CEABB6-07DC-46E8-9B57-56EC44A396E5}" type="slidenum">
              <a:rPr lang="en-US" sz="1200" smtClean="0">
                <a:solidFill>
                  <a:schemeClr val="tx1">
                    <a:tint val="75000"/>
                  </a:schemeClr>
                </a:solidFill>
              </a:rPr>
              <a:pPr>
                <a:spcAft>
                  <a:spcPts val="600"/>
                </a:spcAft>
              </a:pPr>
              <a:t>4</a:t>
            </a:fld>
            <a:endParaRPr lang="en-US" sz="1200">
              <a:solidFill>
                <a:schemeClr val="tx1">
                  <a:tint val="75000"/>
                </a:schemeClr>
              </a:solidFill>
            </a:endParaRPr>
          </a:p>
        </p:txBody>
      </p:sp>
    </p:spTree>
    <p:extLst>
      <p:ext uri="{BB962C8B-B14F-4D97-AF65-F5344CB8AC3E}">
        <p14:creationId xmlns:p14="http://schemas.microsoft.com/office/powerpoint/2010/main" val="10234077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5" name="Rectangle 34">
            <a:extLst>
              <a:ext uri="{FF2B5EF4-FFF2-40B4-BE49-F238E27FC236}">
                <a16:creationId xmlns:a16="http://schemas.microsoft.com/office/drawing/2014/main" id="{99ED5833-B85B-4103-8A3B-CAB0308E6C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Naslov 1">
            <a:extLst>
              <a:ext uri="{FF2B5EF4-FFF2-40B4-BE49-F238E27FC236}">
                <a16:creationId xmlns:a16="http://schemas.microsoft.com/office/drawing/2014/main" id="{3AB83E55-FAFF-EB78-793D-74BD13DCDC2C}"/>
              </a:ext>
            </a:extLst>
          </p:cNvPr>
          <p:cNvSpPr>
            <a:spLocks noGrp="1"/>
          </p:cNvSpPr>
          <p:nvPr>
            <p:ph type="title"/>
          </p:nvPr>
        </p:nvSpPr>
        <p:spPr>
          <a:xfrm>
            <a:off x="1198181" y="560881"/>
            <a:ext cx="9795638" cy="1114380"/>
          </a:xfrm>
        </p:spPr>
        <p:txBody>
          <a:bodyPr vert="horz" lIns="91440" tIns="45720" rIns="91440" bIns="45720" rtlCol="0" anchor="b">
            <a:normAutofit/>
          </a:bodyPr>
          <a:lstStyle/>
          <a:p>
            <a:pPr algn="ctr"/>
            <a:r>
              <a:rPr lang="en-US" sz="3600">
                <a:solidFill>
                  <a:schemeClr val="tx1"/>
                </a:solidFill>
              </a:rPr>
              <a:t>Paired-end sequencing and alignment</a:t>
            </a:r>
          </a:p>
        </p:txBody>
      </p:sp>
      <p:pic>
        <p:nvPicPr>
          <p:cNvPr id="17" name="Slika 16" descr="Slika na kojoj se nalazi tekst&#10;&#10;Opis je automatski generisan">
            <a:extLst>
              <a:ext uri="{FF2B5EF4-FFF2-40B4-BE49-F238E27FC236}">
                <a16:creationId xmlns:a16="http://schemas.microsoft.com/office/drawing/2014/main" id="{39780C81-D0E5-AEF0-5405-E0187B969CAC}"/>
              </a:ext>
            </a:extLst>
          </p:cNvPr>
          <p:cNvPicPr>
            <a:picLocks noChangeAspect="1"/>
          </p:cNvPicPr>
          <p:nvPr/>
        </p:nvPicPr>
        <p:blipFill>
          <a:blip r:embed="rId4"/>
          <a:stretch>
            <a:fillRect/>
          </a:stretch>
        </p:blipFill>
        <p:spPr>
          <a:xfrm>
            <a:off x="686165" y="2953110"/>
            <a:ext cx="5345723" cy="2205110"/>
          </a:xfrm>
          <a:prstGeom prst="rect">
            <a:avLst/>
          </a:prstGeom>
        </p:spPr>
      </p:pic>
      <p:pic>
        <p:nvPicPr>
          <p:cNvPr id="15" name="Slika 14">
            <a:extLst>
              <a:ext uri="{FF2B5EF4-FFF2-40B4-BE49-F238E27FC236}">
                <a16:creationId xmlns:a16="http://schemas.microsoft.com/office/drawing/2014/main" id="{06B7E6DA-5368-0E44-1920-049D39FA90FF}"/>
              </a:ext>
            </a:extLst>
          </p:cNvPr>
          <p:cNvPicPr>
            <a:picLocks noChangeAspect="1"/>
          </p:cNvPicPr>
          <p:nvPr/>
        </p:nvPicPr>
        <p:blipFill>
          <a:blip r:embed="rId5"/>
          <a:stretch>
            <a:fillRect/>
          </a:stretch>
        </p:blipFill>
        <p:spPr>
          <a:xfrm>
            <a:off x="6196289" y="3076774"/>
            <a:ext cx="5828261" cy="2081446"/>
          </a:xfrm>
          <a:prstGeom prst="rect">
            <a:avLst/>
          </a:prstGeom>
        </p:spPr>
      </p:pic>
      <p:sp>
        <p:nvSpPr>
          <p:cNvPr id="13" name="Čuvar mesta za broj slajda 12">
            <a:extLst>
              <a:ext uri="{FF2B5EF4-FFF2-40B4-BE49-F238E27FC236}">
                <a16:creationId xmlns:a16="http://schemas.microsoft.com/office/drawing/2014/main" id="{15DA5217-9514-81D9-7BAF-AFE0D7A8B1CC}"/>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B5CEABB6-07DC-46E8-9B57-56EC44A396E5}" type="slidenum">
              <a:rPr lang="en-US" sz="1200" smtClean="0">
                <a:solidFill>
                  <a:schemeClr val="tx1">
                    <a:tint val="75000"/>
                  </a:schemeClr>
                </a:solidFill>
              </a:rPr>
              <a:pPr>
                <a:spcAft>
                  <a:spcPts val="600"/>
                </a:spcAft>
              </a:pPr>
              <a:t>5</a:t>
            </a:fld>
            <a:endParaRPr lang="en-US" sz="1200">
              <a:solidFill>
                <a:schemeClr val="tx1">
                  <a:tint val="75000"/>
                </a:schemeClr>
              </a:solidFill>
            </a:endParaRPr>
          </a:p>
        </p:txBody>
      </p:sp>
      <p:pic>
        <p:nvPicPr>
          <p:cNvPr id="5" name="Grafika 4" descr="DNA with solid fill">
            <a:extLst>
              <a:ext uri="{FF2B5EF4-FFF2-40B4-BE49-F238E27FC236}">
                <a16:creationId xmlns:a16="http://schemas.microsoft.com/office/drawing/2014/main" id="{3C92867F-B5DC-F2B9-DB7E-00F672781CE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01238" y="-68827"/>
            <a:ext cx="1420761" cy="1420761"/>
          </a:xfrm>
          <a:prstGeom prst="rect">
            <a:avLst/>
          </a:prstGeom>
        </p:spPr>
      </p:pic>
      <p:pic>
        <p:nvPicPr>
          <p:cNvPr id="7" name="Grafika 6" descr="DNA with solid fill">
            <a:extLst>
              <a:ext uri="{FF2B5EF4-FFF2-40B4-BE49-F238E27FC236}">
                <a16:creationId xmlns:a16="http://schemas.microsoft.com/office/drawing/2014/main" id="{67C59F2C-1585-CB6D-A65A-5F8D4A615F9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1100561" y="5537200"/>
            <a:ext cx="1389627" cy="1389627"/>
          </a:xfrm>
          <a:prstGeom prst="rect">
            <a:avLst/>
          </a:prstGeom>
        </p:spPr>
      </p:pic>
      <p:pic>
        <p:nvPicPr>
          <p:cNvPr id="4" name="Audio 3">
            <a:hlinkClick r:id="" action="ppaction://media"/>
            <a:extLst>
              <a:ext uri="{FF2B5EF4-FFF2-40B4-BE49-F238E27FC236}">
                <a16:creationId xmlns:a16="http://schemas.microsoft.com/office/drawing/2014/main" id="{377FF56A-BC87-4247-0A6B-74F4639FBB7D}"/>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957984602"/>
      </p:ext>
    </p:extLst>
  </p:cSld>
  <p:clrMapOvr>
    <a:masterClrMapping/>
  </p:clrMapOvr>
  <mc:AlternateContent xmlns:mc="http://schemas.openxmlformats.org/markup-compatibility/2006">
    <mc:Choice xmlns:p14="http://schemas.microsoft.com/office/powerpoint/2010/main" Requires="p14">
      <p:transition spd="slow" p14:dur="2000" advTm="26570"/>
    </mc:Choice>
    <mc:Fallback>
      <p:transition spd="slow" advTm="265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extLst>
    <p:ext uri="{3A86A75C-4F4B-4683-9AE1-C65F6400EC91}">
      <p14:laserTraceLst xmlns:p14="http://schemas.microsoft.com/office/powerpoint/2010/main">
        <p14:tracePtLst>
          <p14:tracePt t="760" x="4546600" y="6330950"/>
          <p14:tracePt t="1348" x="3956050" y="6626225"/>
          <p14:tracePt t="1355" x="3989388" y="6500813"/>
          <p14:tracePt t="1363" x="4030663" y="6384925"/>
          <p14:tracePt t="1371" x="4079875" y="6310313"/>
          <p14:tracePt t="1379" x="4105275" y="6243638"/>
          <p14:tracePt t="1387" x="4154488" y="6194425"/>
          <p14:tracePt t="1395" x="4238625" y="6145213"/>
          <p14:tracePt t="1403" x="4321175" y="6078538"/>
          <p14:tracePt t="1410" x="4437063" y="6003925"/>
          <p14:tracePt t="1418" x="4552950" y="5921375"/>
          <p14:tracePt t="1424" x="4645025" y="5880100"/>
          <p14:tracePt t="1432" x="4719638" y="5837238"/>
          <p14:tracePt t="1440" x="4768850" y="5805488"/>
          <p14:tracePt t="1447" x="4818063" y="5780088"/>
          <p14:tracePt t="1455" x="4892675" y="5754688"/>
          <p14:tracePt t="1462" x="4951413" y="5730875"/>
          <p14:tracePt t="1469" x="5026025" y="5705475"/>
          <p14:tracePt t="1477" x="5108575" y="5688013"/>
          <p14:tracePt t="1484" x="5167313" y="5664200"/>
          <p14:tracePt t="1491" x="5224463" y="5656263"/>
          <p14:tracePt t="1498" x="5275263" y="5646738"/>
          <p14:tracePt t="1505" x="5308600" y="5638800"/>
          <p14:tracePt t="1512" x="5316538" y="5638800"/>
          <p14:tracePt t="1520" x="5341938" y="5638800"/>
          <p14:tracePt t="1527" x="5349875" y="5638800"/>
          <p14:tracePt t="1535" x="5365750" y="5638800"/>
          <p14:tracePt t="1541" x="5383213" y="5638800"/>
          <p14:tracePt t="1548" x="5383213" y="5646738"/>
          <p14:tracePt t="1555" x="5399088" y="5646738"/>
          <p14:tracePt t="1562" x="5407025" y="5646738"/>
          <p14:tracePt t="1576" x="5416550" y="5646738"/>
          <p14:tracePt t="1584" x="5424488" y="5646738"/>
          <p14:tracePt t="1590" x="5432425" y="5646738"/>
          <p14:tracePt t="1614" x="5448300" y="5646738"/>
          <p14:tracePt t="1629" x="5457825" y="5646738"/>
          <p14:tracePt t="1636" x="5465763" y="5646738"/>
          <p14:tracePt t="1643" x="5473700" y="5646738"/>
          <p14:tracePt t="1651" x="5481638" y="5646738"/>
          <p14:tracePt t="8173" x="5424488" y="5672138"/>
          <p14:tracePt t="8181" x="5267325" y="5705475"/>
          <p14:tracePt t="8187" x="4951413" y="5705475"/>
          <p14:tracePt t="8194" x="4511675" y="5613400"/>
          <p14:tracePt t="8201" x="4089400" y="5507038"/>
          <p14:tracePt t="8208" x="3641725" y="5381625"/>
          <p14:tracePt t="8215" x="3192463" y="5249863"/>
          <p14:tracePt t="8222" x="2754313" y="5149850"/>
          <p14:tracePt t="8229" x="2297113" y="5016500"/>
          <p14:tracePt t="8236" x="1849438" y="4900613"/>
          <p14:tracePt t="8243" x="1509713" y="4792663"/>
          <p14:tracePt t="8251" x="1169988" y="4684713"/>
          <p14:tracePt t="8257" x="912813" y="4602163"/>
          <p14:tracePt t="8265" x="630238" y="4519613"/>
          <p14:tracePt t="8272" x="455613" y="4452938"/>
          <p14:tracePt t="8278" x="315913" y="4419600"/>
          <p14:tracePt t="8285" x="190500" y="4378325"/>
          <p14:tracePt t="8292" x="58738" y="4344988"/>
          <p14:tracePt t="8426" x="381000" y="3624263"/>
          <p14:tracePt t="8433" x="722313" y="3516313"/>
          <p14:tracePt t="8439" x="920750" y="3457575"/>
          <p14:tracePt t="8447" x="1136650" y="3424238"/>
          <p14:tracePt t="8454" x="1319213" y="3400425"/>
          <p14:tracePt t="8461" x="1600200" y="3400425"/>
          <p14:tracePt t="8468" x="1833563" y="3400425"/>
          <p14:tracePt t="8475" x="2006600" y="3408363"/>
          <p14:tracePt t="8483" x="2197100" y="3433763"/>
          <p14:tracePt t="8489" x="2347913" y="3441700"/>
          <p14:tracePt t="8496" x="2454275" y="3457575"/>
          <p14:tracePt t="8503" x="2528888" y="3490913"/>
          <p14:tracePt t="8510" x="2571750" y="3490913"/>
          <p14:tracePt t="8517" x="2613025" y="3516313"/>
          <p14:tracePt t="8524" x="2646363" y="3524250"/>
          <p14:tracePt t="8532" x="2654300" y="3541713"/>
          <p14:tracePt t="8538" x="2662238" y="3549650"/>
          <p14:tracePt t="8545" x="2670175" y="3565525"/>
          <p14:tracePt t="8552" x="2679700" y="3582988"/>
          <p14:tracePt t="8559" x="2679700" y="3616325"/>
          <p14:tracePt t="8567" x="2670175" y="3657600"/>
          <p14:tracePt t="8573" x="2620963" y="3706813"/>
          <p14:tracePt t="8581" x="2579688" y="3773488"/>
          <p14:tracePt t="8587" x="2497138" y="3848100"/>
          <p14:tracePt t="8594" x="2397125" y="3914775"/>
          <p14:tracePt t="8601" x="2263775" y="3971925"/>
          <p14:tracePt t="8608" x="2081213" y="4054475"/>
          <p14:tracePt t="8615" x="1957388" y="4064000"/>
          <p14:tracePt t="8622" x="1882775" y="4087813"/>
          <p14:tracePt t="8629" x="1800225" y="4097338"/>
          <p14:tracePt t="8636" x="1741488" y="4105275"/>
          <p14:tracePt t="8643" x="1708150" y="4105275"/>
          <p14:tracePt t="8651" x="1674813" y="4105275"/>
          <p14:tracePt t="8657" x="1651000" y="4105275"/>
          <p14:tracePt t="8665" x="1641475" y="4105275"/>
          <p14:tracePt t="8671" x="1625600" y="4097338"/>
          <p14:tracePt t="8678" x="1617663" y="4097338"/>
          <p14:tracePt t="8693" x="1617663" y="4087813"/>
          <p14:tracePt t="8706" x="1617663" y="4079875"/>
          <p14:tracePt t="8720" x="1641475" y="4071938"/>
          <p14:tracePt t="8727" x="1708150" y="4046538"/>
          <p14:tracePt t="8734" x="1816100" y="4021138"/>
          <p14:tracePt t="8741" x="1990725" y="3997325"/>
          <p14:tracePt t="8749" x="2230438" y="3971925"/>
          <p14:tracePt t="8755" x="2463800" y="3971925"/>
          <p14:tracePt t="8762" x="2613025" y="3971925"/>
          <p14:tracePt t="8769" x="2711450" y="3989388"/>
          <p14:tracePt t="8776" x="2795588" y="4005263"/>
          <p14:tracePt t="8784" x="2844800" y="4021138"/>
          <p14:tracePt t="8790" x="2878138" y="4038600"/>
          <p14:tracePt t="8798" x="2903538" y="4054475"/>
          <p14:tracePt t="8804" x="2919413" y="4071938"/>
          <p14:tracePt t="8811" x="2927350" y="4087813"/>
          <p14:tracePt t="8818" x="2935288" y="4105275"/>
          <p14:tracePt t="8825" x="2935288" y="4121150"/>
          <p14:tracePt t="8833" x="2927350" y="4146550"/>
          <p14:tracePt t="8839" x="2903538" y="4187825"/>
          <p14:tracePt t="8849" x="2852738" y="4229100"/>
          <p14:tracePt t="8853" x="2762250" y="4295775"/>
          <p14:tracePt t="8860" x="2654300" y="4337050"/>
          <p14:tracePt t="8867" x="2497138" y="4352925"/>
          <p14:tracePt t="8874" x="2255838" y="4386263"/>
          <p14:tracePt t="8882" x="1998663" y="4386263"/>
          <p14:tracePt t="8888" x="1824038" y="4378325"/>
          <p14:tracePt t="8895" x="1700213" y="4362450"/>
          <p14:tracePt t="8902" x="1592263" y="4311650"/>
          <p14:tracePt t="8909" x="1509713" y="4278313"/>
          <p14:tracePt t="8917" x="1435100" y="4229100"/>
          <p14:tracePt t="8923" x="1376363" y="4162425"/>
          <p14:tracePt t="8931" x="1352550" y="4105275"/>
          <p14:tracePt t="8937" x="1319213" y="4030663"/>
          <p14:tracePt t="8944" x="1319213" y="3946525"/>
          <p14:tracePt t="8951" x="1343025" y="3848100"/>
          <p14:tracePt t="8958" x="1401763" y="3740150"/>
          <p14:tracePt t="8966" x="1468438" y="3657600"/>
          <p14:tracePt t="8972" x="1566863" y="3557588"/>
          <p14:tracePt t="8979" x="1658938" y="3490913"/>
          <p14:tracePt t="8986" x="1758950" y="3433763"/>
          <p14:tracePt t="8993" x="1890713" y="3400425"/>
          <p14:tracePt t="9000" x="2065338" y="3367088"/>
          <p14:tracePt t="9007" x="2206625" y="3325813"/>
          <p14:tracePt t="9015" x="2355850" y="3325813"/>
          <p14:tracePt t="9021" x="2454275" y="3325813"/>
          <p14:tracePt t="9028" x="2538413" y="3333750"/>
          <p14:tracePt t="9035" x="2636838" y="3349625"/>
          <p14:tracePt t="9042" x="2728913" y="3382963"/>
          <p14:tracePt t="9050" x="2786063" y="3424238"/>
          <p14:tracePt t="9056" x="2852738" y="3508375"/>
          <p14:tracePt t="9064" x="2903538" y="3590925"/>
          <p14:tracePt t="9071" x="2935288" y="3722688"/>
          <p14:tracePt t="9077" x="2944813" y="3871913"/>
          <p14:tracePt t="9084" x="2944813" y="4005263"/>
          <p14:tracePt t="9092" x="2927350" y="4179888"/>
          <p14:tracePt t="9099" x="2886075" y="4370388"/>
          <p14:tracePt t="9105" x="2811463" y="4602163"/>
          <p14:tracePt t="9112" x="2744788" y="4759325"/>
          <p14:tracePt t="9120" x="2679700" y="4876800"/>
          <p14:tracePt t="9126" x="2603500" y="4933950"/>
          <p14:tracePt t="9134" x="2497138" y="5008563"/>
          <p14:tracePt t="9140" x="2413000" y="5049838"/>
          <p14:tracePt t="9148" x="2322513" y="5083175"/>
          <p14:tracePt t="9154" x="2197100" y="5091113"/>
          <p14:tracePt t="9161" x="2047875" y="5091113"/>
          <p14:tracePt t="9168" x="1908175" y="5067300"/>
          <p14:tracePt t="9175" x="1782763" y="5033963"/>
          <p14:tracePt t="9183" x="1674813" y="4975225"/>
          <p14:tracePt t="9189" x="1592263" y="4908550"/>
          <p14:tracePt t="9197" x="1492250" y="4792663"/>
          <p14:tracePt t="9203" x="1435100" y="4676775"/>
          <p14:tracePt t="9210" x="1401763" y="4545013"/>
          <p14:tracePt t="9218" x="1393825" y="4437063"/>
          <p14:tracePt t="9224" x="1393825" y="4329113"/>
          <p14:tracePt t="9232" x="1409700" y="4254500"/>
          <p14:tracePt t="9238" x="1443038" y="4203700"/>
          <p14:tracePt t="9246" x="1484313" y="4138613"/>
          <p14:tracePt t="9252" x="1535113" y="4079875"/>
          <p14:tracePt t="9259" x="1625600" y="4013200"/>
          <p14:tracePt t="9267" x="1741488" y="3930650"/>
          <p14:tracePt t="9273" x="1890713" y="3856038"/>
          <p14:tracePt t="9281" x="2147888" y="3773488"/>
          <p14:tracePt t="9288" x="2338388" y="3748088"/>
          <p14:tracePt t="9294" x="2487613" y="3732213"/>
          <p14:tracePt t="9302" x="2613025" y="3732213"/>
          <p14:tracePt t="9308" x="2736850" y="3740150"/>
          <p14:tracePt t="9316" x="2860675" y="3765550"/>
          <p14:tracePt t="9323" x="2960688" y="3806825"/>
          <p14:tracePt t="9330" x="3009900" y="3840163"/>
          <p14:tracePt t="9336" x="3052763" y="3889375"/>
          <p14:tracePt t="9343" x="3068638" y="3956050"/>
          <p14:tracePt t="9351" x="3086100" y="4030663"/>
          <p14:tracePt t="9357" x="3086100" y="4113213"/>
          <p14:tracePt t="9365" x="3068638" y="4213225"/>
          <p14:tracePt t="9372" x="3009900" y="4337050"/>
          <p14:tracePt t="9378" x="2903538" y="4519613"/>
          <p14:tracePt t="9386" x="2770188" y="4694238"/>
          <p14:tracePt t="9393" x="2613025" y="4833938"/>
          <p14:tracePt t="9400" x="2454275" y="4908550"/>
          <p14:tracePt t="9407" x="2330450" y="4967288"/>
          <p14:tracePt t="9414" x="2147888" y="5008563"/>
          <p14:tracePt t="9421" x="1965325" y="5033963"/>
          <p14:tracePt t="9428" x="1790700" y="5033963"/>
          <p14:tracePt t="9435" x="1641475" y="5033963"/>
          <p14:tracePt t="9442" x="1509713" y="4983163"/>
          <p14:tracePt t="9450" x="1401763" y="4926013"/>
          <p14:tracePt t="9456" x="1319213" y="4833938"/>
          <p14:tracePt t="9463" x="1244600" y="4702175"/>
          <p14:tracePt t="9470" x="1193800" y="4535488"/>
          <p14:tracePt t="9477" x="1185863" y="4395788"/>
          <p14:tracePt t="9484" x="1211263" y="4237038"/>
          <p14:tracePt t="9491" x="1277938" y="4054475"/>
          <p14:tracePt t="9498" x="1360488" y="3871913"/>
          <p14:tracePt t="9505" x="1484313" y="3681413"/>
          <p14:tracePt t="9512" x="1576388" y="3573463"/>
          <p14:tracePt t="9519" x="1700213" y="3467100"/>
          <p14:tracePt t="9526" x="1816100" y="3390900"/>
          <p14:tracePt t="9533" x="1949450" y="3325813"/>
          <p14:tracePt t="9540" x="2090738" y="3275013"/>
          <p14:tracePt t="9549" x="2206625" y="3251200"/>
          <p14:tracePt t="9554" x="2305050" y="3241675"/>
          <p14:tracePt t="9561" x="2397125" y="3241675"/>
          <p14:tracePt t="9568" x="2487613" y="3241675"/>
          <p14:tracePt t="9575" x="2571750" y="3275013"/>
          <p14:tracePt t="9583" x="2654300" y="3284538"/>
          <p14:tracePt t="9589" x="2728913" y="3325813"/>
          <p14:tracePt t="9596" x="2786063" y="3390900"/>
          <p14:tracePt t="9603" x="2828925" y="3482975"/>
          <p14:tracePt t="9610" x="2852738" y="3616325"/>
          <p14:tracePt t="9617" x="2860675" y="3814763"/>
          <p14:tracePt t="9624" x="2860675" y="3989388"/>
          <p14:tracePt t="9631" x="2836863" y="4146550"/>
          <p14:tracePt t="9638" x="2795588" y="4337050"/>
          <p14:tracePt t="9645" x="2736850" y="4568825"/>
          <p14:tracePt t="9652" x="2662238" y="4743450"/>
          <p14:tracePt t="9659" x="2613025" y="4859338"/>
          <p14:tracePt t="9666" x="2546350" y="4933950"/>
          <p14:tracePt t="9673" x="2479675" y="4992688"/>
          <p14:tracePt t="9681" x="2405063" y="5016500"/>
          <p14:tracePt t="9687" x="2322513" y="5049838"/>
          <p14:tracePt t="9694" x="2214563" y="5083175"/>
          <p14:tracePt t="9701" x="2081213" y="5083175"/>
          <p14:tracePt t="9708" x="1941513" y="5083175"/>
          <p14:tracePt t="9716" x="1816100" y="5049838"/>
          <p14:tracePt t="9722" x="1700213" y="4992688"/>
          <p14:tracePt t="9729" x="1584325" y="4908550"/>
          <p14:tracePt t="9736" x="1535113" y="4859338"/>
          <p14:tracePt t="9744" x="1450975" y="4751388"/>
          <p14:tracePt t="9751" x="1393825" y="4627563"/>
          <p14:tracePt t="9758" x="1360488" y="4486275"/>
          <p14:tracePt t="9766" x="1352550" y="4403725"/>
          <p14:tracePt t="9772" x="1352550" y="4278313"/>
          <p14:tracePt t="9779" x="1384300" y="4162425"/>
          <p14:tracePt t="9787" x="1435100" y="4046538"/>
          <p14:tracePt t="9793" x="1492250" y="3946525"/>
          <p14:tracePt t="9800" x="1566863" y="3797300"/>
          <p14:tracePt t="9807" x="1641475" y="3722688"/>
          <p14:tracePt t="9815" x="1741488" y="3648075"/>
          <p14:tracePt t="9821" x="1908175" y="3598863"/>
          <p14:tracePt t="9832" x="2106613" y="3541713"/>
          <p14:tracePt t="9835" x="2289175" y="3516313"/>
          <p14:tracePt t="9842" x="2430463" y="3508375"/>
          <p14:tracePt t="9850" x="2554288" y="3508375"/>
          <p14:tracePt t="9856" x="2695575" y="3508375"/>
          <p14:tracePt t="9864" x="2803525" y="3532188"/>
          <p14:tracePt t="9871" x="2919413" y="3582988"/>
          <p14:tracePt t="9877" x="2994025" y="3632200"/>
          <p14:tracePt t="9884" x="3035300" y="3681413"/>
          <p14:tracePt t="9891" x="3060700" y="3714750"/>
          <p14:tracePt t="9899" x="3094038" y="3830638"/>
          <p14:tracePt t="9905" x="3117850" y="3930650"/>
          <p14:tracePt t="9912" x="3117850" y="4030663"/>
          <p14:tracePt t="9919" x="3117850" y="4138613"/>
          <p14:tracePt t="9926" x="3068638" y="4254500"/>
          <p14:tracePt t="9933" x="3019425" y="4395788"/>
          <p14:tracePt t="9940" x="2927350" y="4560888"/>
          <p14:tracePt t="9948" x="2811463" y="4684713"/>
          <p14:tracePt t="9954" x="2703513" y="4784725"/>
          <p14:tracePt t="9962" x="2571750" y="4851400"/>
          <p14:tracePt t="9968" x="2446338" y="4884738"/>
          <p14:tracePt t="9975" x="2305050" y="4908550"/>
          <p14:tracePt t="9983" x="2139950" y="4908550"/>
          <p14:tracePt t="9989" x="1908175" y="4900613"/>
          <p14:tracePt t="9998" x="1716088" y="4867275"/>
          <p14:tracePt t="10003" x="1592263" y="4826000"/>
          <p14:tracePt t="10010" x="1476375" y="4759325"/>
          <p14:tracePt t="10017" x="1393825" y="4684713"/>
          <p14:tracePt t="10024" x="1343025" y="4594225"/>
          <p14:tracePt t="10032" x="1285875" y="4494213"/>
          <p14:tracePt t="10038" x="1235075" y="4403725"/>
          <p14:tracePt t="10045" x="1235075" y="4321175"/>
          <p14:tracePt t="10052" x="1235075" y="4213225"/>
          <p14:tracePt t="10059" x="1277938" y="4079875"/>
          <p14:tracePt t="10067" x="1335088" y="3930650"/>
          <p14:tracePt t="10074" x="1443038" y="3748088"/>
          <p14:tracePt t="10082" x="1517650" y="3657600"/>
          <p14:tracePt t="10088" x="1600200" y="3573463"/>
          <p14:tracePt t="10095" x="1658938" y="3524250"/>
          <p14:tracePt t="10102" x="1774825" y="3475038"/>
          <p14:tracePt t="10108" x="1898650" y="3433763"/>
          <p14:tracePt t="10116" x="2039938" y="3408363"/>
          <p14:tracePt t="10123" x="2165350" y="3382963"/>
          <p14:tracePt t="10131" x="2281238" y="3382963"/>
          <p14:tracePt t="10137" x="2371725" y="3382963"/>
          <p14:tracePt t="10144" x="2487613" y="3390900"/>
          <p14:tracePt t="10151" x="2554288" y="3408363"/>
          <p14:tracePt t="10158" x="2628900" y="3433763"/>
          <p14:tracePt t="10166" x="2679700" y="3467100"/>
          <p14:tracePt t="10172" x="2728913" y="3508375"/>
          <p14:tracePt t="10179" x="2754313" y="3582988"/>
          <p14:tracePt t="10186" x="2770188" y="3698875"/>
          <p14:tracePt t="10193" x="2770188" y="3863975"/>
          <p14:tracePt t="10200" x="2744788" y="4054475"/>
          <p14:tracePt t="10207" x="2679700" y="4229100"/>
          <p14:tracePt t="10214" x="2587625" y="4370388"/>
          <p14:tracePt t="10221" x="2497138" y="4511675"/>
          <p14:tracePt t="10228" x="2413000" y="4627563"/>
          <p14:tracePt t="10235" x="2322513" y="4718050"/>
          <p14:tracePt t="10242" x="2230438" y="4784725"/>
          <p14:tracePt t="10249" x="2122488" y="4818063"/>
          <p14:tracePt t="10256" x="1982788" y="4843463"/>
          <p14:tracePt t="10264" x="1833563" y="4843463"/>
          <p14:tracePt t="10270" x="1708150" y="4843463"/>
          <p14:tracePt t="10277" x="1609725" y="4810125"/>
          <p14:tracePt t="10284" x="1517650" y="4743450"/>
          <p14:tracePt t="10291" x="1427163" y="4651375"/>
          <p14:tracePt t="10298" x="1343025" y="4535488"/>
          <p14:tracePt t="10305" x="1309688" y="4445000"/>
          <p14:tracePt t="10312" x="1260475" y="4321175"/>
          <p14:tracePt t="10319" x="1260475" y="4179888"/>
          <p14:tracePt t="10326" x="1277938" y="4021138"/>
          <p14:tracePt t="10333" x="1319213" y="3856038"/>
          <p14:tracePt t="10340" x="1360488" y="3732213"/>
          <p14:tracePt t="10348" x="1409700" y="3616325"/>
          <p14:tracePt t="10354" x="1476375" y="3524250"/>
          <p14:tracePt t="10361" x="1535113" y="3441700"/>
          <p14:tracePt t="10368" x="1609725" y="3359150"/>
          <p14:tracePt t="10375" x="1674813" y="3292475"/>
          <p14:tracePt t="10382" x="1749425" y="3251200"/>
          <p14:tracePt t="10389" x="1824038" y="3209925"/>
          <p14:tracePt t="10397" x="1908175" y="3192463"/>
          <p14:tracePt t="10403" x="1998663" y="3159125"/>
          <p14:tracePt t="10410" x="2081213" y="3159125"/>
          <p14:tracePt t="10417" x="2147888" y="3159125"/>
          <p14:tracePt t="10424" x="2222500" y="3167063"/>
          <p14:tracePt t="10432" x="2314575" y="3209925"/>
          <p14:tracePt t="10438" x="2405063" y="3267075"/>
          <p14:tracePt t="10445" x="2487613" y="3325813"/>
          <p14:tracePt t="10452" x="2554288" y="3375025"/>
          <p14:tracePt t="10459" x="2620963" y="3457575"/>
          <p14:tracePt t="10466" x="2679700" y="3541713"/>
          <p14:tracePt t="10473" x="2711450" y="3640138"/>
          <p14:tracePt t="10481" x="2728913" y="3765550"/>
          <p14:tracePt t="10487" x="2728913" y="3922713"/>
          <p14:tracePt t="10494" x="2720975" y="4054475"/>
          <p14:tracePt t="10501" x="2695575" y="4195763"/>
          <p14:tracePt t="10508" x="2662238" y="4337050"/>
          <p14:tracePt t="10516" x="2595563" y="4502150"/>
          <p14:tracePt t="10522" x="2513013" y="4660900"/>
          <p14:tracePt t="10529" x="2405063" y="4833938"/>
          <p14:tracePt t="10536" x="2305050" y="4959350"/>
          <p14:tracePt t="10543" x="2189163" y="5026025"/>
          <p14:tracePt t="10550" x="2073275" y="5083175"/>
          <p14:tracePt t="10557" x="1949450" y="5141913"/>
          <p14:tracePt t="10564" x="1790700" y="5165725"/>
          <p14:tracePt t="10571" x="1617663" y="5165725"/>
          <p14:tracePt t="10578" x="1517650" y="5149850"/>
          <p14:tracePt t="10585" x="1393825" y="5116513"/>
          <p14:tracePt t="10592" x="1260475" y="5041900"/>
          <p14:tracePt t="10599" x="1185863" y="4967288"/>
          <p14:tracePt t="10606" x="1095375" y="4833938"/>
          <p14:tracePt t="10614" x="1036638" y="4702175"/>
          <p14:tracePt t="10620" x="1011238" y="4545013"/>
          <p14:tracePt t="10627" x="1003300" y="4411663"/>
          <p14:tracePt t="10635" x="1003300" y="4287838"/>
          <p14:tracePt t="10641" x="1054100" y="4138613"/>
          <p14:tracePt t="10649" x="1103313" y="3997325"/>
          <p14:tracePt t="10655" x="1203325" y="3830638"/>
          <p14:tracePt t="10663" x="1268413" y="3698875"/>
          <p14:tracePt t="10669" x="1352550" y="3606800"/>
          <p14:tracePt t="10676" x="1443038" y="3516313"/>
          <p14:tracePt t="10683" x="1558925" y="3441700"/>
          <p14:tracePt t="10690" x="1708150" y="3367088"/>
          <p14:tracePt t="10699" x="1866900" y="3292475"/>
          <p14:tracePt t="10704" x="1998663" y="3241675"/>
          <p14:tracePt t="10711" x="2122488" y="3209925"/>
          <p14:tracePt t="10718" x="2230438" y="3209925"/>
          <p14:tracePt t="10725" x="2379663" y="3209925"/>
          <p14:tracePt t="10733" x="2520950" y="3225800"/>
          <p14:tracePt t="10739" x="2670175" y="3267075"/>
          <p14:tracePt t="10747" x="2736850" y="3300413"/>
          <p14:tracePt t="10753" x="2803525" y="3359150"/>
          <p14:tracePt t="10760" x="2852738" y="3382963"/>
          <p14:tracePt t="10768" x="2903538" y="3457575"/>
          <p14:tracePt t="10774" x="2944813" y="3557588"/>
          <p14:tracePt t="10782" x="2978150" y="3698875"/>
          <p14:tracePt t="10788" x="3001963" y="3914775"/>
          <p14:tracePt t="10795" x="3001963" y="4113213"/>
          <p14:tracePt t="10803" x="2994025" y="4295775"/>
          <p14:tracePt t="10810" x="2952750" y="4535488"/>
          <p14:tracePt t="10817" x="2903538" y="4784725"/>
          <p14:tracePt t="10823" x="2836863" y="4967288"/>
          <p14:tracePt t="10831" x="2754313" y="5149850"/>
          <p14:tracePt t="10837" x="2662238" y="5291138"/>
          <p14:tracePt t="10844" x="2538413" y="5407025"/>
          <p14:tracePt t="10852" x="2422525" y="5473700"/>
          <p14:tracePt t="10859" x="2289175" y="5522913"/>
          <p14:tracePt t="10866" x="2181225" y="5556250"/>
          <p14:tracePt t="10873" x="2057400" y="5556250"/>
          <p14:tracePt t="10881" x="1916113" y="5522913"/>
          <p14:tracePt t="10886" x="1774825" y="5481638"/>
          <p14:tracePt t="10893" x="1609725" y="5381625"/>
          <p14:tracePt t="10901" x="1501775" y="5299075"/>
          <p14:tracePt t="10908" x="1409700" y="5183188"/>
          <p14:tracePt t="10915" x="1319213" y="5041900"/>
          <p14:tracePt t="10922" x="1260475" y="4843463"/>
          <p14:tracePt t="10929" x="1235075" y="4627563"/>
          <p14:tracePt t="10936" x="1219200" y="4452938"/>
          <p14:tracePt t="10943" x="1235075" y="4295775"/>
          <p14:tracePt t="10950" x="1301750" y="3989388"/>
          <p14:tracePt t="10957" x="1376363" y="3781425"/>
          <p14:tracePt t="10964" x="1460500" y="3598863"/>
          <p14:tracePt t="10971" x="1566863" y="3457575"/>
          <p14:tracePt t="10978" x="1700213" y="3325813"/>
          <p14:tracePt t="10985" x="1824038" y="3209925"/>
          <p14:tracePt t="10992" x="1949450" y="3109913"/>
          <p14:tracePt t="11000" x="2057400" y="3043238"/>
          <p14:tracePt t="11006" x="2155825" y="2986088"/>
          <p14:tracePt t="11014" x="2281238" y="2960688"/>
          <p14:tracePt t="11020" x="2430463" y="2952750"/>
          <p14:tracePt t="11027" x="2579688" y="2952750"/>
          <p14:tracePt t="11034" x="2711450" y="2976563"/>
          <p14:tracePt t="11041" x="2811463" y="3009900"/>
          <p14:tracePt t="11049" x="2870200" y="3060700"/>
          <p14:tracePt t="11055" x="2952750" y="3125788"/>
          <p14:tracePt t="11062" x="3001963" y="3200400"/>
          <p14:tracePt t="11069" x="3052763" y="3292475"/>
          <p14:tracePt t="11076" x="3060700" y="3416300"/>
          <p14:tracePt t="11083" x="3068638" y="3590925"/>
          <p14:tracePt t="11090" x="3068638" y="3848100"/>
          <p14:tracePt t="11098" x="3019425" y="4071938"/>
          <p14:tracePt t="11115" x="2894013" y="4378325"/>
          <p14:tracePt t="11118" x="2803525" y="4527550"/>
          <p14:tracePt t="11125" x="2711450" y="4668838"/>
          <p14:tracePt t="11132" x="2579688" y="4802188"/>
          <p14:tracePt t="11139" x="2438400" y="4908550"/>
          <p14:tracePt t="11147" x="2255838" y="4975225"/>
          <p14:tracePt t="11153" x="2090738" y="5016500"/>
          <p14:tracePt t="11160" x="1957388" y="5026025"/>
          <p14:tracePt t="11167" x="1782763" y="5026025"/>
          <p14:tracePt t="11174" x="1633538" y="5026025"/>
          <p14:tracePt t="11182" x="1509713" y="4975225"/>
          <p14:tracePt t="11188" x="1409700" y="4918075"/>
          <p14:tracePt t="11195" x="1327150" y="4843463"/>
          <p14:tracePt t="11202" x="1260475" y="4751388"/>
          <p14:tracePt t="11209" x="1211263" y="4568825"/>
          <p14:tracePt t="11216" x="1177925" y="4427538"/>
          <p14:tracePt t="11223" x="1193800" y="4237038"/>
          <p14:tracePt t="11231" x="1260475" y="3956050"/>
          <p14:tracePt t="11237" x="1360488" y="3665538"/>
          <p14:tracePt t="11244" x="1476375" y="3475038"/>
          <p14:tracePt t="11251" x="1609725" y="3300413"/>
          <p14:tracePt t="11258" x="1766888" y="3159125"/>
          <p14:tracePt t="11265" x="1924050" y="3017838"/>
          <p14:tracePt t="11272" x="2090738" y="2919413"/>
          <p14:tracePt t="11281" x="2239963" y="2852738"/>
          <p14:tracePt t="11286" x="2446338" y="2786063"/>
          <p14:tracePt t="11293" x="2620963" y="2770188"/>
          <p14:tracePt t="11300" x="2770188" y="2770188"/>
          <p14:tracePt t="11307" x="2903538" y="2794000"/>
          <p14:tracePt t="11314" x="3001963" y="2827338"/>
          <p14:tracePt t="11321" x="3060700" y="2860675"/>
          <p14:tracePt t="11328" x="3101975" y="2911475"/>
          <p14:tracePt t="11335" x="3127375" y="2960688"/>
          <p14:tracePt t="11342" x="3160713" y="3060700"/>
          <p14:tracePt t="11349" x="3160713" y="3184525"/>
          <p14:tracePt t="11356" x="3135313" y="3382963"/>
          <p14:tracePt t="11364" x="3060700" y="3714750"/>
          <p14:tracePt t="11370" x="2960688" y="4030663"/>
          <p14:tracePt t="11377" x="2870200" y="4337050"/>
          <p14:tracePt t="11384" x="2754313" y="4602163"/>
          <p14:tracePt t="11391" x="2620963" y="4843463"/>
          <p14:tracePt t="11398" x="2471738" y="5026025"/>
          <p14:tracePt t="11405" x="2371725" y="5116513"/>
          <p14:tracePt t="11414" x="2239963" y="5191125"/>
          <p14:tracePt t="11419" x="2106613" y="5249863"/>
          <p14:tracePt t="11426" x="1931988" y="5291138"/>
          <p14:tracePt t="11433" x="1758950" y="5291138"/>
          <p14:tracePt t="11440" x="1625600" y="5281613"/>
          <p14:tracePt t="11447" x="1376363" y="5216525"/>
          <p14:tracePt t="11454" x="1185863" y="5108575"/>
          <p14:tracePt t="11461" x="1085850" y="5016500"/>
          <p14:tracePt t="11468" x="995363" y="4867275"/>
          <p14:tracePt t="11475" x="936625" y="4668838"/>
          <p14:tracePt t="11483" x="920750" y="4486275"/>
          <p14:tracePt t="11489" x="928688" y="4311650"/>
          <p14:tracePt t="11497" x="987425" y="4079875"/>
          <p14:tracePt t="11503" x="1077913" y="3848100"/>
          <p14:tracePt t="11510" x="1185863" y="3657600"/>
          <p14:tracePt t="11518" x="1293813" y="3516313"/>
          <p14:tracePt t="11524" x="1409700" y="3416300"/>
          <p14:tracePt t="11532" x="1558925" y="3308350"/>
          <p14:tracePt t="11538" x="1725613" y="3209925"/>
          <p14:tracePt t="11546" x="1849438" y="3151188"/>
          <p14:tracePt t="11552" x="1973263" y="3117850"/>
          <p14:tracePt t="11559" x="2090738" y="3101975"/>
          <p14:tracePt t="11567" x="2214563" y="3084513"/>
          <p14:tracePt t="11573" x="2338388" y="3092450"/>
          <p14:tracePt t="11581" x="2454275" y="3109913"/>
          <p14:tracePt t="11587" x="2554288" y="3143250"/>
          <p14:tracePt t="11595" x="2603500" y="3184525"/>
          <p14:tracePt t="11602" x="2646363" y="3233738"/>
          <p14:tracePt t="11608" x="2662238" y="3292475"/>
          <p14:tracePt t="11616" x="2670175" y="3375025"/>
          <p14:tracePt t="11622" x="2670175" y="3549650"/>
          <p14:tracePt t="11630" x="2662238" y="3781425"/>
          <p14:tracePt t="11637" x="2603500" y="4054475"/>
          <p14:tracePt t="11643" x="2538413" y="4311650"/>
          <p14:tracePt t="11651" x="2446338" y="4519613"/>
          <p14:tracePt t="11658" x="2363788" y="4702175"/>
          <p14:tracePt t="11665" x="2222500" y="4859338"/>
          <p14:tracePt t="11671" x="2090738" y="4975225"/>
          <p14:tracePt t="11679" x="1957388" y="5067300"/>
          <p14:tracePt t="11686" x="1824038" y="5108575"/>
          <p14:tracePt t="11693" x="1684338" y="5132388"/>
          <p14:tracePt t="11700" x="1550988" y="5132388"/>
          <p14:tracePt t="11707" x="1393825" y="5100638"/>
          <p14:tracePt t="11714" x="1260475" y="5041900"/>
          <p14:tracePt t="11721" x="1169988" y="4975225"/>
          <p14:tracePt t="11728" x="1077913" y="4876800"/>
          <p14:tracePt t="11735" x="1020763" y="4743450"/>
          <p14:tracePt t="11742" x="987425" y="4586288"/>
          <p14:tracePt t="11749" x="987425" y="4411663"/>
          <p14:tracePt t="11756" x="1003300" y="4229100"/>
          <p14:tracePt t="11763" x="1085850" y="3971925"/>
          <p14:tracePt t="11770" x="1203325" y="3706813"/>
          <p14:tracePt t="11777" x="1309688" y="3541713"/>
          <p14:tracePt t="11784" x="1427163" y="3408363"/>
          <p14:tracePt t="11791" x="1584325" y="3267075"/>
          <p14:tracePt t="11798" x="1749425" y="3151188"/>
          <p14:tracePt t="11805" x="1890713" y="3068638"/>
          <p14:tracePt t="11812" x="2024063" y="3009900"/>
          <p14:tracePt t="11819" x="2165350" y="2968625"/>
          <p14:tracePt t="11826" x="2314575" y="2960688"/>
          <p14:tracePt t="11833" x="2454275" y="2960688"/>
          <p14:tracePt t="11848" x="2636838" y="2994025"/>
          <p14:tracePt t="11854" x="2687638" y="3035300"/>
          <p14:tracePt t="11861" x="2711450" y="3068638"/>
          <p14:tracePt t="11868" x="2744788" y="3135313"/>
          <p14:tracePt t="11875" x="2754313" y="3233738"/>
          <p14:tracePt t="11882" x="2754313" y="3367088"/>
          <p14:tracePt t="11889" x="2720975" y="3582988"/>
          <p14:tracePt t="11897" x="2654300" y="3914775"/>
          <p14:tracePt t="11903" x="2587625" y="4195763"/>
          <p14:tracePt t="11910" x="2528888" y="4419600"/>
          <p14:tracePt t="11917" x="2454275" y="4619625"/>
          <p14:tracePt t="11924" x="2355850" y="4784725"/>
          <p14:tracePt t="11932" x="2230438" y="4959350"/>
          <p14:tracePt t="11938" x="2122488" y="5067300"/>
          <p14:tracePt t="11945" x="2006600" y="5149850"/>
          <p14:tracePt t="11952" x="1890713" y="5191125"/>
          <p14:tracePt t="11959" x="1766888" y="5216525"/>
          <p14:tracePt t="11966" x="1617663" y="5216525"/>
          <p14:tracePt t="11973" x="1476375" y="5191125"/>
          <p14:tracePt t="11981" x="1352550" y="5141913"/>
          <p14:tracePt t="11988" x="1235075" y="5057775"/>
          <p14:tracePt t="11994" x="1152525" y="4941888"/>
          <p14:tracePt t="12001" x="1077913" y="4826000"/>
          <p14:tracePt t="12008" x="1036638" y="4702175"/>
          <p14:tracePt t="12016" x="1011238" y="4576763"/>
          <p14:tracePt t="12022" x="1011238" y="4427538"/>
          <p14:tracePt t="12030" x="1028700" y="4270375"/>
          <p14:tracePt t="12036" x="1069975" y="4079875"/>
          <p14:tracePt t="12043" x="1119188" y="3930650"/>
          <p14:tracePt t="12050" x="1203325" y="3814763"/>
          <p14:tracePt t="12057" x="1293813" y="3722688"/>
          <p14:tracePt t="12064" x="1409700" y="3632200"/>
          <p14:tracePt t="12071" x="1525588" y="3549650"/>
          <p14:tracePt t="12078" x="1658938" y="3457575"/>
          <p14:tracePt t="12085" x="1774825" y="3400425"/>
          <p14:tracePt t="12092" x="1890713" y="3367088"/>
          <p14:tracePt t="12099" x="2016125" y="3349625"/>
          <p14:tracePt t="12106" x="2139950" y="3349625"/>
          <p14:tracePt t="12114" x="2263775" y="3349625"/>
          <p14:tracePt t="12120" x="2371725" y="3359150"/>
          <p14:tracePt t="12127" x="2446338" y="3382963"/>
          <p14:tracePt t="12134" x="2497138" y="3424238"/>
          <p14:tracePt t="12141" x="2538413" y="3457575"/>
          <p14:tracePt t="12149" x="2554288" y="3508375"/>
          <p14:tracePt t="12155" x="2587625" y="3565525"/>
          <p14:tracePt t="12164" x="2587625" y="3648075"/>
          <p14:tracePt t="12169" x="2587625" y="3789363"/>
          <p14:tracePt t="12176" x="2554288" y="4005263"/>
          <p14:tracePt t="12183" x="2487613" y="4287838"/>
          <p14:tracePt t="12190" x="2413000" y="4486275"/>
          <p14:tracePt t="12198" x="2330450" y="4602163"/>
          <p14:tracePt t="12204" x="2222500" y="4727575"/>
          <p14:tracePt t="12211" x="2098675" y="4826000"/>
          <p14:tracePt t="12219" x="1957388" y="4933950"/>
          <p14:tracePt t="12225" x="1774825" y="5000625"/>
          <p14:tracePt t="12232" x="1625600" y="5049838"/>
          <p14:tracePt t="12239" x="1427163" y="5057775"/>
          <p14:tracePt t="12247" x="1244600" y="5057775"/>
          <p14:tracePt t="12253" x="1069975" y="5008563"/>
          <p14:tracePt t="12260" x="946150" y="4951413"/>
          <p14:tracePt t="12267" x="854075" y="4867275"/>
          <p14:tracePt t="12274" x="771525" y="4792663"/>
          <p14:tracePt t="12282" x="722313" y="4702175"/>
          <p14:tracePt t="12288" x="688975" y="4586288"/>
          <p14:tracePt t="12297" x="671513" y="4437063"/>
          <p14:tracePt t="12302" x="704850" y="4254500"/>
          <p14:tracePt t="12309" x="787400" y="3971925"/>
          <p14:tracePt t="12317" x="862013" y="3773488"/>
          <p14:tracePt t="12323" x="954088" y="3606800"/>
          <p14:tracePt t="12331" x="1069975" y="3433763"/>
          <p14:tracePt t="12337" x="1211263" y="3275013"/>
          <p14:tracePt t="12344" x="1327150" y="3200400"/>
          <p14:tracePt t="12352" x="1484313" y="3109913"/>
          <p14:tracePt t="12358" x="1609725" y="3051175"/>
          <p14:tracePt t="12365" x="1733550" y="3017838"/>
          <p14:tracePt t="12373" x="1833563" y="2994025"/>
          <p14:tracePt t="12380" x="1973263" y="2976563"/>
          <p14:tracePt t="12386" x="2098675" y="2986088"/>
          <p14:tracePt t="12394" x="2222500" y="2994025"/>
          <p14:tracePt t="12401" x="2314575" y="3043238"/>
          <p14:tracePt t="12408" x="2371725" y="3068638"/>
          <p14:tracePt t="12415" x="2405063" y="3135313"/>
          <p14:tracePt t="12422" x="2446338" y="3233738"/>
          <p14:tracePt t="12430" x="2463800" y="3367088"/>
          <p14:tracePt t="12435" x="2463800" y="3582988"/>
          <p14:tracePt t="12443" x="2438400" y="3822700"/>
          <p14:tracePt t="12450" x="2389188" y="4121150"/>
          <p14:tracePt t="12456" x="2338388" y="4419600"/>
          <p14:tracePt t="12464" x="2255838" y="4676775"/>
          <p14:tracePt t="12470" x="2181225" y="4876800"/>
          <p14:tracePt t="12478" x="2081213" y="5067300"/>
          <p14:tracePt t="12485" x="1965325" y="5265738"/>
          <p14:tracePt t="12492" x="1833563" y="5373688"/>
          <p14:tracePt t="12499" x="1733550" y="5448300"/>
          <p14:tracePt t="12506" x="1609725" y="5489575"/>
          <p14:tracePt t="12514" x="1476375" y="5514975"/>
          <p14:tracePt t="12519" x="1352550" y="5514975"/>
          <p14:tracePt t="12527" x="1227138" y="5497513"/>
          <p14:tracePt t="12534" x="1119188" y="5464175"/>
          <p14:tracePt t="12540" x="1011238" y="5399088"/>
          <p14:tracePt t="12548" x="920750" y="5291138"/>
          <p14:tracePt t="12555" x="862013" y="5149850"/>
          <p14:tracePt t="12562" x="812800" y="5000625"/>
          <p14:tracePt t="12569" x="796925" y="4792663"/>
          <p14:tracePt t="12576" x="804863" y="4586288"/>
          <p14:tracePt t="12583" x="828675" y="4403725"/>
          <p14:tracePt t="12590" x="887413" y="4203700"/>
          <p14:tracePt t="12598" x="962025" y="4071938"/>
          <p14:tracePt t="12604" x="1036638" y="3963988"/>
          <p14:tracePt t="12611" x="1119188" y="3871913"/>
          <p14:tracePt t="12618" x="1235075" y="3789363"/>
          <p14:tracePt t="12625" x="1352550" y="3714750"/>
          <p14:tracePt t="12632" x="1468438" y="3657600"/>
          <p14:tracePt t="12639" x="1584325" y="3606800"/>
          <p14:tracePt t="12647" x="1692275" y="3582988"/>
          <p14:tracePt t="12653" x="1833563" y="3573463"/>
          <p14:tracePt t="12660" x="1965325" y="3573463"/>
          <p14:tracePt t="12667" x="2098675" y="3590925"/>
          <p14:tracePt t="12674" x="2206625" y="3632200"/>
          <p14:tracePt t="12682" x="2281238" y="3665538"/>
          <p14:tracePt t="12688" x="2330450" y="3714750"/>
          <p14:tracePt t="12695" x="2363788" y="3765550"/>
          <p14:tracePt t="12702" x="2405063" y="3830638"/>
          <p14:tracePt t="12709" x="2422525" y="3897313"/>
          <p14:tracePt t="12716" x="2422525" y="4054475"/>
          <p14:tracePt t="12723" x="2422525" y="4287838"/>
          <p14:tracePt t="12731" x="2379663" y="4502150"/>
          <p14:tracePt t="12737" x="2314575" y="4635500"/>
          <p14:tracePt t="12744" x="2255838" y="4710113"/>
          <p14:tracePt t="12751" x="2173288" y="4776788"/>
          <p14:tracePt t="12758" x="2039938" y="4843463"/>
          <p14:tracePt t="12765" x="1833563" y="4933950"/>
          <p14:tracePt t="12772" x="1600200" y="5016500"/>
          <p14:tracePt t="12780" x="1352550" y="5075238"/>
          <p14:tracePt t="12786" x="1111250" y="5108575"/>
          <p14:tracePt t="12794" x="846138" y="5141913"/>
          <p14:tracePt t="12801" x="588963" y="5141913"/>
          <p14:tracePt t="12808" x="422275" y="5141913"/>
          <p14:tracePt t="12815" x="223838" y="5108575"/>
          <p14:tracePt t="12822" x="100013" y="5083175"/>
          <p14:tracePt t="12913" x="123825" y="4254500"/>
          <p14:tracePt t="12920" x="306388" y="4179888"/>
          <p14:tracePt t="12927" x="506413" y="4146550"/>
          <p14:tracePt t="12934" x="638175" y="4121150"/>
          <p14:tracePt t="12941" x="838200" y="4097338"/>
          <p14:tracePt t="12948" x="1020763" y="4079875"/>
          <p14:tracePt t="12955" x="1185863" y="4079875"/>
          <p14:tracePt t="12964" x="1327150" y="4079875"/>
          <p14:tracePt t="12969" x="1450975" y="4097338"/>
          <p14:tracePt t="12976" x="1592263" y="4121150"/>
          <p14:tracePt t="12983" x="1725613" y="4154488"/>
          <p14:tracePt t="12990" x="1824038" y="4171950"/>
          <p14:tracePt t="12998" x="1916113" y="4221163"/>
          <p14:tracePt t="13004" x="1982788" y="4262438"/>
          <p14:tracePt t="13011" x="2024063" y="4287838"/>
          <p14:tracePt t="13018" x="2081213" y="4337050"/>
          <p14:tracePt t="13025" x="2132013" y="4395788"/>
          <p14:tracePt t="13032" x="2173288" y="4445000"/>
          <p14:tracePt t="13039" x="2206625" y="4478338"/>
          <p14:tracePt t="13046" x="2222500" y="4511675"/>
          <p14:tracePt t="13053" x="2239963" y="4527550"/>
          <p14:tracePt t="13060" x="2255838" y="4545013"/>
          <p14:tracePt t="13067" x="2255838" y="4552950"/>
          <p14:tracePt t="13074" x="2255838" y="4568825"/>
          <p14:tracePt t="13678" x="2305050" y="4568825"/>
          <p14:tracePt t="13685" x="2446338" y="4552950"/>
          <p14:tracePt t="13691" x="2646363" y="4511675"/>
          <p14:tracePt t="13698" x="2986088" y="4494213"/>
          <p14:tracePt t="13705" x="3333750" y="4502150"/>
          <p14:tracePt t="13713" x="3624263" y="4535488"/>
          <p14:tracePt t="13719" x="3873500" y="4586288"/>
          <p14:tracePt t="13726" x="4246563" y="4735513"/>
          <p14:tracePt t="13733" x="4511675" y="4867275"/>
          <p14:tracePt t="13740" x="4719638" y="5008563"/>
          <p14:tracePt t="13747" x="4951413" y="5191125"/>
          <p14:tracePt t="13754" x="5075238" y="5307013"/>
          <p14:tracePt t="13761" x="5200650" y="5407025"/>
          <p14:tracePt t="13768" x="5291138" y="5481638"/>
          <p14:tracePt t="13775" x="5365750" y="5564188"/>
          <p14:tracePt t="13782" x="5424488" y="5646738"/>
          <p14:tracePt t="13789" x="5457825" y="5721350"/>
          <p14:tracePt t="13796" x="5473700" y="5780088"/>
          <p14:tracePt t="13803" x="5473700" y="5829300"/>
          <p14:tracePt t="13810" x="5473700" y="5846763"/>
          <p14:tracePt t="13817" x="5473700" y="5854700"/>
          <p14:tracePt t="13824" x="5473700" y="5862638"/>
          <p14:tracePt t="14316" x="5365750" y="5664200"/>
          <p14:tracePt t="14324" x="5141913" y="5357813"/>
          <p14:tracePt t="14332" x="4926013" y="5041900"/>
          <p14:tracePt t="14340" x="4794250" y="4802188"/>
          <p14:tracePt t="14348" x="4686300" y="4586288"/>
          <p14:tracePt t="14356" x="4619625" y="4403725"/>
          <p14:tracePt t="14364" x="4578350" y="4237038"/>
          <p14:tracePt t="14372" x="4537075" y="4071938"/>
          <p14:tracePt t="14381" x="4519613" y="3963988"/>
          <p14:tracePt t="14389" x="4519613" y="3914775"/>
          <p14:tracePt t="14397" x="4511675" y="3871913"/>
          <p14:tracePt t="14404" x="4511675" y="3840163"/>
          <p14:tracePt t="14413" x="4511675" y="3822700"/>
          <p14:tracePt t="14420" x="4511675" y="3797300"/>
          <p14:tracePt t="14430" x="4511675" y="3773488"/>
          <p14:tracePt t="14436" x="4519613" y="3748088"/>
          <p14:tracePt t="14444" x="4545013" y="3714750"/>
          <p14:tracePt t="14452" x="4578350" y="3681413"/>
          <p14:tracePt t="14459" x="4611688" y="3632200"/>
          <p14:tracePt t="14466" x="4660900" y="3590925"/>
          <p14:tracePt t="14473" x="4727575" y="3549650"/>
          <p14:tracePt t="14480" x="4802188" y="3516313"/>
          <p14:tracePt t="14487" x="4860925" y="3490913"/>
          <p14:tracePt t="14495" x="4910138" y="3475038"/>
          <p14:tracePt t="14501" x="4967288" y="3475038"/>
          <p14:tracePt t="14508" x="5010150" y="3475038"/>
          <p14:tracePt t="14515" x="5051425" y="3482975"/>
          <p14:tracePt t="14522" x="5075238" y="3490913"/>
          <p14:tracePt t="18449" x="5241925" y="3408363"/>
          <p14:tracePt t="18456" x="5432425" y="3316288"/>
          <p14:tracePt t="18463" x="5640388" y="3233738"/>
          <p14:tracePt t="18471" x="5954713" y="3125788"/>
          <p14:tracePt t="18478" x="6178550" y="3068638"/>
          <p14:tracePt t="18485" x="6394450" y="3027363"/>
          <p14:tracePt t="18492" x="6551613" y="3009900"/>
          <p14:tracePt t="18499" x="6759575" y="3017838"/>
          <p14:tracePt t="18506" x="7058025" y="3068638"/>
          <p14:tracePt t="18513" x="7315200" y="3125788"/>
          <p14:tracePt t="18520" x="7546975" y="3225800"/>
          <p14:tracePt t="18529" x="7821613" y="3375025"/>
          <p14:tracePt t="18535" x="8086725" y="3590925"/>
          <p14:tracePt t="18542" x="8302625" y="3806825"/>
          <p14:tracePt t="18549" x="8485188" y="4038600"/>
          <p14:tracePt t="18556" x="8642350" y="4237038"/>
          <p14:tracePt t="18563" x="8709025" y="4344988"/>
          <p14:tracePt t="18570" x="8783638" y="4494213"/>
          <p14:tracePt t="18578" x="8832850" y="4635500"/>
          <p14:tracePt t="18584" x="8858250" y="4768850"/>
          <p14:tracePt t="18591" x="8858250" y="4851400"/>
          <p14:tracePt t="18598" x="8832850" y="4900613"/>
          <p14:tracePt t="18605" x="8791575" y="4959350"/>
          <p14:tracePt t="18612" x="8699500" y="5000625"/>
          <p14:tracePt t="18619" x="8575675" y="5049838"/>
          <p14:tracePt t="18627" x="8451850" y="5057775"/>
          <p14:tracePt t="18634" x="8235950" y="5091113"/>
          <p14:tracePt t="18642" x="8053388" y="5100638"/>
          <p14:tracePt t="18650" x="7821613" y="5116513"/>
          <p14:tracePt t="18657" x="7646988" y="5124450"/>
          <p14:tracePt t="18664" x="7472363" y="5124450"/>
          <p14:tracePt t="18672" x="7265988" y="5124450"/>
          <p14:tracePt t="18679" x="7083425" y="5100638"/>
          <p14:tracePt t="18686" x="6942138" y="5083175"/>
          <p14:tracePt t="18694" x="6834188" y="5057775"/>
          <p14:tracePt t="18700" x="6718300" y="5026025"/>
          <p14:tracePt t="18707" x="6618288" y="4992688"/>
          <p14:tracePt t="18714" x="6551613" y="4951413"/>
          <p14:tracePt t="18721" x="6502400" y="4900613"/>
          <p14:tracePt t="18729" x="6461125" y="4826000"/>
          <p14:tracePt t="18735" x="6435725" y="4718050"/>
          <p14:tracePt t="18742" x="6435725" y="4576763"/>
          <p14:tracePt t="18749" x="6486525" y="4395788"/>
          <p14:tracePt t="18756" x="6584950" y="4129088"/>
          <p14:tracePt t="18763" x="6734175" y="3856038"/>
          <p14:tracePt t="18770" x="6908800" y="3606800"/>
          <p14:tracePt t="18778" x="7042150" y="3408363"/>
          <p14:tracePt t="18784" x="7173913" y="3275013"/>
          <p14:tracePt t="18791" x="7323138" y="3151188"/>
          <p14:tracePt t="18798" x="7539038" y="3043238"/>
          <p14:tracePt t="18805" x="7754938" y="2952750"/>
          <p14:tracePt t="18813" x="7953375" y="2894013"/>
          <p14:tracePt t="18820" x="8128000" y="2886075"/>
          <p14:tracePt t="18829" x="8310563" y="2886075"/>
          <p14:tracePt t="18834" x="8550275" y="2935288"/>
          <p14:tracePt t="18841" x="8758238" y="3009900"/>
          <p14:tracePt t="18848" x="8858250" y="3060700"/>
          <p14:tracePt t="18855" x="8924925" y="3125788"/>
          <p14:tracePt t="18863" x="8990013" y="3200400"/>
          <p14:tracePt t="18869" x="9031288" y="3292475"/>
          <p14:tracePt t="18878" x="9056688" y="3408363"/>
          <p14:tracePt t="18883" x="9056688" y="3541713"/>
          <p14:tracePt t="18890" x="9007475" y="3690938"/>
          <p14:tracePt t="18897" x="8932863" y="3806825"/>
          <p14:tracePt t="18904" x="8858250" y="3922713"/>
          <p14:tracePt t="18912" x="8758238" y="4038600"/>
          <p14:tracePt t="18918" x="8542338" y="4237038"/>
          <p14:tracePt t="18925" x="8285163" y="4445000"/>
          <p14:tracePt t="18932" x="7978775" y="4619625"/>
          <p14:tracePt t="18939" x="7762875" y="4751388"/>
          <p14:tracePt t="18946" x="7497763" y="4843463"/>
          <p14:tracePt t="18953" x="7240588" y="4926013"/>
          <p14:tracePt t="18962" x="6991350" y="4992688"/>
          <p14:tracePt t="18969" x="6800850" y="5033963"/>
          <p14:tracePt t="18977" x="6569075" y="5041900"/>
          <p14:tracePt t="18985" x="6353175" y="5026025"/>
          <p14:tracePt t="18994" x="6162675" y="4983163"/>
          <p14:tracePt t="18999" x="6046788" y="4926013"/>
          <p14:tracePt t="19006" x="5980113" y="4859338"/>
          <p14:tracePt t="19013" x="5938838" y="4743450"/>
          <p14:tracePt t="19020" x="5921375" y="4610100"/>
          <p14:tracePt t="19028" x="5938838" y="4452938"/>
          <p14:tracePt t="19034" x="5995988" y="4254500"/>
          <p14:tracePt t="19041" x="6103938" y="4038600"/>
          <p14:tracePt t="19048" x="6253163" y="3863975"/>
          <p14:tracePt t="19056" x="6469063" y="3665538"/>
          <p14:tracePt t="19063" x="6692900" y="3524250"/>
          <p14:tracePt t="19069" x="6908800" y="3416300"/>
          <p14:tracePt t="19077" x="7083425" y="3341688"/>
          <p14:tracePt t="19083" x="7256463" y="3292475"/>
          <p14:tracePt t="19090" x="7423150" y="3251200"/>
          <p14:tracePt t="19098" x="7597775" y="3241675"/>
          <p14:tracePt t="19104" x="7721600" y="3241675"/>
          <p14:tracePt t="19112" x="7821613" y="3241675"/>
          <p14:tracePt t="19119" x="7912100" y="3275013"/>
          <p14:tracePt t="19127" x="7970838" y="3316288"/>
          <p14:tracePt t="19133" x="8020050" y="3367088"/>
          <p14:tracePt t="19141" x="8078788" y="3441700"/>
          <p14:tracePt t="19148" x="8112125" y="3573463"/>
          <p14:tracePt t="19154" x="8112125" y="3756025"/>
          <p14:tracePt t="19163" x="8045450" y="3989388"/>
          <p14:tracePt t="19168" x="7945438" y="4254500"/>
          <p14:tracePt t="19177" x="7821613" y="4470400"/>
          <p14:tracePt t="19184" x="7680325" y="4668838"/>
          <p14:tracePt t="19192" x="7523163" y="4810125"/>
          <p14:tracePt t="19199" x="7281863" y="4941888"/>
          <p14:tracePt t="19206" x="7042150" y="5033963"/>
          <p14:tracePt t="19213" x="6850063" y="5091113"/>
          <p14:tracePt t="19220" x="6710363" y="5108575"/>
          <p14:tracePt t="19227" x="6561138" y="5116513"/>
          <p14:tracePt t="19233" x="6419850" y="5116513"/>
          <p14:tracePt t="19242" x="6294438" y="5075238"/>
          <p14:tracePt t="19249" x="6186488" y="5033963"/>
          <p14:tracePt t="19257" x="6121400" y="4933950"/>
          <p14:tracePt t="19264" x="6070600" y="4768850"/>
          <p14:tracePt t="19270" x="6070600" y="4545013"/>
          <p14:tracePt t="19279" x="6088063" y="4352925"/>
          <p14:tracePt t="19286" x="6154738" y="4203700"/>
          <p14:tracePt t="19294" x="6237288" y="4087813"/>
          <p14:tracePt t="19301" x="6369050" y="3938588"/>
          <p14:tracePt t="19309" x="6518275" y="3814763"/>
          <p14:tracePt t="19316" x="6659563" y="3732213"/>
          <p14:tracePt t="19323" x="6775450" y="3673475"/>
          <p14:tracePt t="19330" x="6875463" y="3640138"/>
          <p14:tracePt t="19337" x="6983413" y="3616325"/>
          <p14:tracePt t="19344" x="7083425" y="3616325"/>
          <p14:tracePt t="19351" x="7199313" y="3640138"/>
          <p14:tracePt t="19359" x="7273925" y="3681413"/>
          <p14:tracePt t="19367" x="7331075" y="3748088"/>
          <p14:tracePt t="19374" x="7389813" y="3840163"/>
          <p14:tracePt t="19381" x="7439025" y="3938588"/>
          <p14:tracePt t="19388" x="7456488" y="4054475"/>
          <p14:tracePt t="19395" x="7472363" y="4146550"/>
          <p14:tracePt t="19402" x="7472363" y="4262438"/>
          <p14:tracePt t="25278" x="7381875" y="3881438"/>
          <p14:tracePt t="25286" x="7248525" y="3457575"/>
          <p14:tracePt t="25294" x="7124700" y="2952750"/>
          <p14:tracePt t="25302" x="7065963" y="2520950"/>
          <p14:tracePt t="25310" x="7050088" y="2039938"/>
          <p14:tracePt t="25317" x="7058025" y="1584325"/>
          <p14:tracePt t="25325" x="7140575" y="954088"/>
          <p14:tracePt t="25333" x="7299325" y="257175"/>
        </p14:tracePtLst>
      </p14:laserTraceLst>
    </p:ext>
  </p:extLs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10">
            <a:extLst>
              <a:ext uri="{FF2B5EF4-FFF2-40B4-BE49-F238E27FC236}">
                <a16:creationId xmlns:a16="http://schemas.microsoft.com/office/drawing/2014/main" id="{C2554CA6-288E-4202-BC52-2E5A8F0C0A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12">
            <a:extLst>
              <a:ext uri="{FF2B5EF4-FFF2-40B4-BE49-F238E27FC236}">
                <a16:creationId xmlns:a16="http://schemas.microsoft.com/office/drawing/2014/main" id="{B10BB131-AC8E-4A8E-A5D1-36260F720C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9189" y="1119031"/>
            <a:ext cx="4619938" cy="4619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Naslov 1">
            <a:extLst>
              <a:ext uri="{FF2B5EF4-FFF2-40B4-BE49-F238E27FC236}">
                <a16:creationId xmlns:a16="http://schemas.microsoft.com/office/drawing/2014/main" id="{4B5A463B-E6C4-7BB6-BC47-BDB54D792686}"/>
              </a:ext>
            </a:extLst>
          </p:cNvPr>
          <p:cNvSpPr>
            <a:spLocks noGrp="1"/>
          </p:cNvSpPr>
          <p:nvPr>
            <p:ph type="title"/>
          </p:nvPr>
        </p:nvSpPr>
        <p:spPr>
          <a:xfrm>
            <a:off x="1171074" y="1396686"/>
            <a:ext cx="3240506" cy="4064628"/>
          </a:xfrm>
        </p:spPr>
        <p:txBody>
          <a:bodyPr vert="horz" lIns="91440" tIns="45720" rIns="91440" bIns="45720" rtlCol="0" anchor="ctr">
            <a:normAutofit/>
          </a:bodyPr>
          <a:lstStyle/>
          <a:p>
            <a:r>
              <a:rPr lang="en-US" sz="3400" kern="1200">
                <a:solidFill>
                  <a:srgbClr val="FFFFFF"/>
                </a:solidFill>
                <a:latin typeface="+mj-lt"/>
                <a:ea typeface="+mj-ea"/>
                <a:cs typeface="+mj-cs"/>
              </a:rPr>
              <a:t>Illumina paired-end Sequencing simulation</a:t>
            </a:r>
          </a:p>
        </p:txBody>
      </p:sp>
      <p:sp>
        <p:nvSpPr>
          <p:cNvPr id="29" name="Arc 14">
            <a:extLst>
              <a:ext uri="{FF2B5EF4-FFF2-40B4-BE49-F238E27FC236}">
                <a16:creationId xmlns:a16="http://schemas.microsoft.com/office/drawing/2014/main" id="{5B7778FC-632E-4DCA-A7CB-0D7731CCF9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9809111">
            <a:off x="8683720" y="941148"/>
            <a:ext cx="2987899" cy="2987899"/>
          </a:xfrm>
          <a:prstGeom prst="arc">
            <a:avLst>
              <a:gd name="adj1" fmla="val 15817365"/>
              <a:gd name="adj2" fmla="val 178138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0" name="Oval 16">
            <a:extLst>
              <a:ext uri="{FF2B5EF4-FFF2-40B4-BE49-F238E27FC236}">
                <a16:creationId xmlns:a16="http://schemas.microsoft.com/office/drawing/2014/main" id="{FA23A907-97FB-4A8F-880A-DD77401C4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0048" y="4780992"/>
            <a:ext cx="546100" cy="5461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6" name="Čuvar mesta za broj slajda 5">
            <a:extLst>
              <a:ext uri="{FF2B5EF4-FFF2-40B4-BE49-F238E27FC236}">
                <a16:creationId xmlns:a16="http://schemas.microsoft.com/office/drawing/2014/main" id="{EA527FB6-BA1A-E7C0-650B-3E5436E9F35D}"/>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B5CEABB6-07DC-46E8-9B57-56EC44A396E5}" type="slidenum">
              <a:rPr lang="en-US" sz="1200" smtClean="0">
                <a:solidFill>
                  <a:schemeClr val="tx1">
                    <a:tint val="75000"/>
                  </a:schemeClr>
                </a:solidFill>
              </a:rPr>
              <a:pPr>
                <a:spcAft>
                  <a:spcPts val="600"/>
                </a:spcAft>
              </a:pPr>
              <a:t>6</a:t>
            </a:fld>
            <a:endParaRPr lang="en-US" sz="1200">
              <a:solidFill>
                <a:schemeClr val="tx1">
                  <a:tint val="75000"/>
                </a:schemeClr>
              </a:solidFill>
            </a:endParaRPr>
          </a:p>
        </p:txBody>
      </p:sp>
      <p:graphicFrame>
        <p:nvGraphicFramePr>
          <p:cNvPr id="7" name="Dijagram 6">
            <a:extLst>
              <a:ext uri="{FF2B5EF4-FFF2-40B4-BE49-F238E27FC236}">
                <a16:creationId xmlns:a16="http://schemas.microsoft.com/office/drawing/2014/main" id="{5D8FD811-A2E2-57E2-9962-DA92EF66F4E9}"/>
              </a:ext>
            </a:extLst>
          </p:cNvPr>
          <p:cNvGraphicFramePr/>
          <p:nvPr>
            <p:extLst>
              <p:ext uri="{D42A27DB-BD31-4B8C-83A1-F6EECF244321}">
                <p14:modId xmlns:p14="http://schemas.microsoft.com/office/powerpoint/2010/main" val="326643348"/>
              </p:ext>
            </p:extLst>
          </p:nvPr>
        </p:nvGraphicFramePr>
        <p:xfrm>
          <a:off x="5938496" y="1414528"/>
          <a:ext cx="4611517" cy="432444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4" name="Audio 3">
            <a:hlinkClick r:id="" action="ppaction://media"/>
            <a:extLst>
              <a:ext uri="{FF2B5EF4-FFF2-40B4-BE49-F238E27FC236}">
                <a16:creationId xmlns:a16="http://schemas.microsoft.com/office/drawing/2014/main" id="{AB62FB0F-0415-82D6-6185-0F0AA9A9E58E}"/>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802044334"/>
      </p:ext>
    </p:extLst>
  </p:cSld>
  <p:clrMapOvr>
    <a:masterClrMapping/>
  </p:clrMapOvr>
  <mc:AlternateContent xmlns:mc="http://schemas.openxmlformats.org/markup-compatibility/2006">
    <mc:Choice xmlns:p14="http://schemas.microsoft.com/office/powerpoint/2010/main" Requires="p14">
      <p:transition spd="slow" p14:dur="2000" advTm="35448"/>
    </mc:Choice>
    <mc:Fallback>
      <p:transition spd="slow" advTm="3544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extLst>
    <p:ext uri="{3A86A75C-4F4B-4683-9AE1-C65F6400EC91}">
      <p14:laserTraceLst xmlns:p14="http://schemas.microsoft.com/office/powerpoint/2010/main">
        <p14:tracePtLst>
          <p14:tracePt t="1374" x="4279900" y="6584950"/>
          <p14:tracePt t="1381" x="4346575" y="6426200"/>
          <p14:tracePt t="1388" x="4387850" y="6318250"/>
          <p14:tracePt t="1395" x="4421188" y="6211888"/>
          <p14:tracePt t="1402" x="4454525" y="6169025"/>
          <p14:tracePt t="1409" x="4470400" y="6119813"/>
          <p14:tracePt t="1416" x="4486275" y="6103938"/>
          <p14:tracePt t="1424" x="4495800" y="6086475"/>
          <p14:tracePt t="1430" x="4511675" y="6078538"/>
          <p14:tracePt t="1437" x="4511675" y="6062663"/>
          <p14:tracePt t="1444" x="4511675" y="6053138"/>
          <p14:tracePt t="1459" x="4519613" y="6053138"/>
          <p14:tracePt t="2059" x="4537075" y="6045200"/>
          <p14:tracePt t="2074" x="4519613" y="6053138"/>
          <p14:tracePt t="8777" x="4511675" y="5988050"/>
          <p14:tracePt t="8784" x="4478338" y="5895975"/>
          <p14:tracePt t="8790" x="4462463" y="5762625"/>
          <p14:tracePt t="8797" x="4437063" y="5548313"/>
          <p14:tracePt t="8805" x="4437063" y="5314950"/>
          <p14:tracePt t="8811" x="4462463" y="5026025"/>
          <p14:tracePt t="8818" x="4511675" y="4694238"/>
          <p14:tracePt t="8826" x="4570413" y="4321175"/>
          <p14:tracePt t="8832" x="4660900" y="3897313"/>
          <p14:tracePt t="8839" x="4802188" y="3449638"/>
          <p14:tracePt t="8846" x="4926013" y="3076575"/>
          <p14:tracePt t="8854" x="5100638" y="2678113"/>
          <p14:tracePt t="8860" x="5373688" y="2122488"/>
          <p14:tracePt t="8869" x="5664200" y="1651000"/>
          <p14:tracePt t="8875" x="5888038" y="1319213"/>
          <p14:tracePt t="8881" x="6137275" y="977900"/>
          <p14:tracePt t="8889" x="6394450" y="679450"/>
          <p14:tracePt t="8895" x="6667500" y="406400"/>
          <p14:tracePt t="8904" x="7008813" y="141288"/>
          <p14:tracePt t="9050" x="9537700" y="90488"/>
          <p14:tracePt t="9056" x="9463088" y="298450"/>
          <p14:tracePt t="9064" x="9405938" y="406400"/>
          <p14:tracePt t="9071" x="9313863" y="604838"/>
          <p14:tracePt t="9088" x="9131300" y="887413"/>
          <p14:tracePt t="9092" x="9074150" y="969963"/>
          <p14:tracePt t="9098" x="9007475" y="1077913"/>
          <p14:tracePt t="9106" x="8940800" y="1160463"/>
          <p14:tracePt t="9113" x="8882063" y="1244600"/>
          <p14:tracePt t="9121" x="8807450" y="1293813"/>
          <p14:tracePt t="9127" x="8724900" y="1350963"/>
          <p14:tracePt t="9134" x="8593138" y="1376363"/>
          <p14:tracePt t="9141" x="8493125" y="1409700"/>
          <p14:tracePt t="9148" x="8385175" y="1425575"/>
          <p14:tracePt t="9156" x="8228013" y="1468438"/>
          <p14:tracePt t="9162" x="8012113" y="1492250"/>
          <p14:tracePt t="9170" x="7854950" y="1517650"/>
          <p14:tracePt t="9176" x="7662863" y="1558925"/>
          <p14:tracePt t="9183" x="7456488" y="1576388"/>
          <p14:tracePt t="9190" x="7281863" y="1625600"/>
          <p14:tracePt t="9197" x="7099300" y="1651000"/>
          <p14:tracePt t="9204" x="6908800" y="1682750"/>
          <p14:tracePt t="9211" x="6726238" y="1708150"/>
          <p14:tracePt t="9218" x="6584950" y="1733550"/>
          <p14:tracePt t="9225" x="6461125" y="1749425"/>
          <p14:tracePt t="9232" x="6337300" y="1749425"/>
          <p14:tracePt t="9239" x="6237288" y="1749425"/>
          <p14:tracePt t="9246" x="6129338" y="1749425"/>
          <p14:tracePt t="9255" x="6070600" y="1749425"/>
          <p14:tracePt t="9260" x="6029325" y="1741488"/>
          <p14:tracePt t="9267" x="6005513" y="1733550"/>
          <p14:tracePt t="9274" x="5980113" y="1708150"/>
          <p14:tracePt t="9281" x="5954713" y="1682750"/>
          <p14:tracePt t="9289" x="5946775" y="1658938"/>
          <p14:tracePt t="9295" x="5938838" y="1633538"/>
          <p14:tracePt t="9302" x="5938838" y="1584325"/>
          <p14:tracePt t="9309" x="5938838" y="1509713"/>
          <p14:tracePt t="9316" x="5946775" y="1409700"/>
          <p14:tracePt t="9323" x="5980113" y="1309688"/>
          <p14:tracePt t="9330" x="6013450" y="1211263"/>
          <p14:tracePt t="9338" x="6037263" y="1136650"/>
          <p14:tracePt t="9344" x="6088063" y="1062038"/>
          <p14:tracePt t="9351" x="6121400" y="1028700"/>
          <p14:tracePt t="9358" x="6162675" y="987425"/>
          <p14:tracePt t="9365" x="6170613" y="962025"/>
          <p14:tracePt t="9372" x="6196013" y="946150"/>
          <p14:tracePt t="9379" x="6219825" y="936625"/>
          <p14:tracePt t="9387" x="6229350" y="928688"/>
          <p14:tracePt t="9393" x="6237288" y="928688"/>
          <p14:tracePt t="9400" x="6245225" y="928688"/>
          <p14:tracePt t="9407" x="6253163" y="928688"/>
          <p14:tracePt t="9422" x="6253163" y="946150"/>
          <p14:tracePt t="9428" x="6237288" y="1044575"/>
          <p14:tracePt t="9437" x="6162675" y="1227138"/>
          <p14:tracePt t="9442" x="6013450" y="1608138"/>
          <p14:tracePt t="9449" x="5921375" y="1939925"/>
          <p14:tracePt t="9456" x="5822950" y="2230438"/>
          <p14:tracePt t="9463" x="5780088" y="2397125"/>
          <p14:tracePt t="9471" x="5722938" y="2620963"/>
          <p14:tracePt t="9477" x="5697538" y="2803525"/>
          <p14:tracePt t="9484" x="5673725" y="2943225"/>
          <p14:tracePt t="9491" x="5656263" y="3084513"/>
          <p14:tracePt t="9498" x="5648325" y="3275013"/>
          <p14:tracePt t="9505" x="5648325" y="3475038"/>
          <p14:tracePt t="9512" x="5648325" y="3648075"/>
          <p14:tracePt t="9520" x="5664200" y="3963988"/>
          <p14:tracePt t="9526" x="5715000" y="4237038"/>
          <p14:tracePt t="9534" x="5772150" y="4460875"/>
          <p14:tracePt t="9540" x="5854700" y="4694238"/>
          <p14:tracePt t="9547" x="5930900" y="4826000"/>
          <p14:tracePt t="9555" x="6080125" y="5075238"/>
          <p14:tracePt t="9561" x="6196013" y="5232400"/>
          <p14:tracePt t="9568" x="6286500" y="5307013"/>
          <p14:tracePt t="9576" x="6378575" y="5365750"/>
          <p14:tracePt t="9582" x="6494463" y="5407025"/>
          <p14:tracePt t="9589" x="6592888" y="5440363"/>
          <p14:tracePt t="9596" x="6718300" y="5456238"/>
          <p14:tracePt t="9605" x="6867525" y="5448300"/>
          <p14:tracePt t="9610" x="7032625" y="5414963"/>
          <p14:tracePt t="9618" x="7256463" y="5357813"/>
          <p14:tracePt t="9624" x="7489825" y="5257800"/>
          <p14:tracePt t="9631" x="7788275" y="5124450"/>
          <p14:tracePt t="9639" x="8120063" y="4900613"/>
          <p14:tracePt t="9646" x="8434388" y="4651375"/>
          <p14:tracePt t="9655" x="8750300" y="4411663"/>
          <p14:tracePt t="9659" x="9074150" y="4154488"/>
          <p14:tracePt t="9666" x="9339263" y="3905250"/>
          <p14:tracePt t="9673" x="9578975" y="3590925"/>
          <p14:tracePt t="9680" x="9802813" y="3275013"/>
          <p14:tracePt t="9689" x="9961563" y="2952750"/>
          <p14:tracePt t="9694" x="10085388" y="2628900"/>
          <p14:tracePt t="9702" x="10134600" y="2355850"/>
          <p14:tracePt t="9708" x="10167938" y="2122488"/>
          <p14:tracePt t="9715" x="10160000" y="1939925"/>
          <p14:tracePt t="9723" x="10101263" y="1716088"/>
          <p14:tracePt t="9729" x="10044113" y="1517650"/>
          <p14:tracePt t="9737" x="9952038" y="1376363"/>
          <p14:tracePt t="9743" x="9794875" y="1169988"/>
          <p14:tracePt t="9750" x="9620250" y="1044575"/>
          <p14:tracePt t="9757" x="9347200" y="869950"/>
          <p14:tracePt t="9764" x="9031288" y="763588"/>
          <p14:tracePt t="9772" x="8451850" y="638175"/>
          <p14:tracePt t="9779" x="8053388" y="638175"/>
          <p14:tracePt t="9787" x="7531100" y="730250"/>
          <p14:tracePt t="9793" x="6883400" y="946150"/>
          <p14:tracePt t="9800" x="6361113" y="1193800"/>
          <p14:tracePt t="9807" x="5913438" y="1500188"/>
          <p14:tracePt t="9813" x="5432425" y="1882775"/>
          <p14:tracePt t="9821" x="4992688" y="2297113"/>
          <p14:tracePt t="9827" x="4686300" y="2644775"/>
          <p14:tracePt t="9835" x="4295775" y="3209925"/>
          <p14:tracePt t="9842" x="4089400" y="3541713"/>
          <p14:tracePt t="9849" x="3848100" y="4005263"/>
          <p14:tracePt t="9856" x="3698875" y="4352925"/>
          <p14:tracePt t="9862" x="3616325" y="4668838"/>
          <p14:tracePt t="9871" x="3616325" y="4802188"/>
          <p14:tracePt t="9876" x="3616325" y="4941888"/>
          <p14:tracePt t="9884" x="3616325" y="5026025"/>
          <p14:tracePt t="9891" x="3649663" y="5083175"/>
          <p14:tracePt t="9898" x="3698875" y="5149850"/>
          <p14:tracePt t="9905" x="3798888" y="5207000"/>
          <p14:tracePt t="9911" x="3948113" y="5257800"/>
          <p14:tracePt t="9920" x="4105275" y="5281613"/>
          <p14:tracePt t="9925" x="4346575" y="5307013"/>
          <p14:tracePt t="9932" x="4594225" y="5307013"/>
          <p14:tracePt t="9940" x="4910138" y="5299075"/>
          <p14:tracePt t="9947" x="5275263" y="5224463"/>
          <p14:tracePt t="9954" x="5673725" y="5100638"/>
          <p14:tracePt t="9961" x="6021388" y="4926013"/>
          <p14:tracePt t="9968" x="6402388" y="4759325"/>
          <p14:tracePt t="9975" x="6784975" y="4545013"/>
          <p14:tracePt t="9982" x="7124700" y="4303713"/>
          <p14:tracePt t="9989" x="7423150" y="4046538"/>
          <p14:tracePt t="9996" x="7680325" y="3722688"/>
          <p14:tracePt t="10003" x="7862888" y="3424238"/>
          <p14:tracePt t="10010" x="8020050" y="3092450"/>
          <p14:tracePt t="10017" x="8128000" y="2778125"/>
          <p14:tracePt t="10024" x="8194675" y="2446338"/>
          <p14:tracePt t="10031" x="8235950" y="2098675"/>
          <p14:tracePt t="10038" x="8228013" y="1816100"/>
          <p14:tracePt t="10045" x="8177213" y="1566863"/>
          <p14:tracePt t="10054" x="8053388" y="1227138"/>
          <p14:tracePt t="10059" x="7920038" y="954088"/>
          <p14:tracePt t="10071" x="7780338" y="754063"/>
          <p14:tracePt t="10073" x="7572375" y="596900"/>
          <p14:tracePt t="10080" x="7281863" y="473075"/>
          <p14:tracePt t="10087" x="6842125" y="398463"/>
          <p14:tracePt t="10094" x="6494463" y="422275"/>
          <p14:tracePt t="10101" x="6080125" y="522288"/>
          <p14:tracePt t="10108" x="5507038" y="795338"/>
          <p14:tracePt t="10115" x="5059363" y="1062038"/>
          <p14:tracePt t="10122" x="4603750" y="1393825"/>
          <p14:tracePt t="10129" x="4146550" y="1782763"/>
          <p14:tracePt t="10136" x="3732213" y="2197100"/>
          <p14:tracePt t="10143" x="3425825" y="2546350"/>
          <p14:tracePt t="10150" x="3043238" y="3027363"/>
          <p14:tracePt t="10157" x="2795588" y="3400425"/>
          <p14:tracePt t="10164" x="2636838" y="3698875"/>
          <p14:tracePt t="10171" x="2528888" y="3914775"/>
          <p14:tracePt t="10178" x="2471738" y="4038600"/>
          <p14:tracePt t="10186" x="2430463" y="4138613"/>
          <p14:tracePt t="10192" x="2413000" y="4187825"/>
          <p14:tracePt t="10199" x="2413000" y="4221163"/>
          <p14:tracePt t="10206" x="2422525" y="4221163"/>
          <p14:tracePt t="10213" x="2438400" y="4229100"/>
          <p14:tracePt t="10220" x="2471738" y="4229100"/>
          <p14:tracePt t="10227" x="2520950" y="4229100"/>
          <p14:tracePt t="10234" x="2603500" y="4221163"/>
          <p14:tracePt t="10241" x="2754313" y="4171950"/>
          <p14:tracePt t="10248" x="2927350" y="4105275"/>
          <p14:tracePt t="10255" x="3225800" y="3946525"/>
          <p14:tracePt t="10262" x="3467100" y="3830638"/>
          <p14:tracePt t="10270" x="3641725" y="3714750"/>
          <p14:tracePt t="10276" x="3840163" y="3582988"/>
          <p14:tracePt t="10283" x="4022725" y="3408363"/>
          <p14:tracePt t="10290" x="4254500" y="3251200"/>
          <p14:tracePt t="10297" x="4411663" y="3109913"/>
          <p14:tracePt t="10305" x="4486275" y="3017838"/>
          <p14:tracePt t="10311" x="4529138" y="2952750"/>
          <p14:tracePt t="10321" x="4537075" y="2919413"/>
          <p14:tracePt t="10325" x="4545013" y="2894013"/>
          <p14:tracePt t="10332" x="4545013" y="2860675"/>
          <p14:tracePt t="10339" x="4545013" y="2827338"/>
          <p14:tracePt t="10346" x="4537075" y="2803525"/>
          <p14:tracePt t="10353" x="4529138" y="2770188"/>
          <p14:tracePt t="10360" x="4519613" y="2752725"/>
          <p14:tracePt t="10367" x="4495800" y="2719388"/>
          <p14:tracePt t="10374" x="4470400" y="2695575"/>
          <p14:tracePt t="10381" x="4454525" y="2670175"/>
          <p14:tracePt t="10389" x="4445000" y="2654300"/>
          <p14:tracePt t="10395" x="4421188" y="2644775"/>
          <p14:tracePt t="10403" x="4411663" y="2636838"/>
          <p14:tracePt t="10409" x="4403725" y="2636838"/>
          <p14:tracePt t="10416" x="4395788" y="2636838"/>
          <p14:tracePt t="10423" x="4387850" y="2636838"/>
          <p14:tracePt t="10438" x="4379913" y="2636838"/>
          <p14:tracePt t="10756" x="4470400" y="2462213"/>
          <p14:tracePt t="10763" x="4686300" y="2181225"/>
          <p14:tracePt t="10770" x="4918075" y="1916113"/>
          <p14:tracePt t="10777" x="5241925" y="1608138"/>
          <p14:tracePt t="10784" x="5499100" y="1417638"/>
          <p14:tracePt t="10791" x="5640388" y="1309688"/>
          <p14:tracePt t="10798" x="5897563" y="1144588"/>
          <p14:tracePt t="10805" x="6219825" y="977900"/>
          <p14:tracePt t="10811" x="6427788" y="903288"/>
          <p14:tracePt t="10820" x="6659563" y="828675"/>
          <p14:tracePt t="10826" x="6850063" y="787400"/>
          <p14:tracePt t="10833" x="6999288" y="779463"/>
          <p14:tracePt t="10840" x="7140575" y="779463"/>
          <p14:tracePt t="10847" x="7248525" y="779463"/>
          <p14:tracePt t="10855" x="7348538" y="804863"/>
          <p14:tracePt t="10861" x="7439025" y="838200"/>
          <p14:tracePt t="10868" x="7456488" y="854075"/>
          <p14:tracePt t="10875" x="7480300" y="869950"/>
          <p14:tracePt t="10882" x="7497763" y="887413"/>
          <p14:tracePt t="10889" x="7513638" y="903288"/>
          <p14:tracePt t="10896" x="7523163" y="920750"/>
          <p14:tracePt t="10903" x="7523163" y="928688"/>
          <p14:tracePt t="10910" x="7523163" y="954088"/>
          <p14:tracePt t="10917" x="7523163" y="987425"/>
          <p14:tracePt t="10924" x="7513638" y="1028700"/>
          <p14:tracePt t="10931" x="7489825" y="1077913"/>
          <p14:tracePt t="10938" x="7464425" y="1136650"/>
          <p14:tracePt t="10945" x="7431088" y="1185863"/>
          <p14:tracePt t="10953" x="7405688" y="1219200"/>
          <p14:tracePt t="10959" x="7364413" y="1268413"/>
          <p14:tracePt t="10966" x="7299325" y="1335088"/>
          <p14:tracePt t="10973" x="7199313" y="1401763"/>
          <p14:tracePt t="10980" x="7107238" y="1450975"/>
          <p14:tracePt t="10988" x="6999288" y="1492250"/>
          <p14:tracePt t="10994" x="6842125" y="1517650"/>
          <p14:tracePt t="11001" x="6718300" y="1525588"/>
          <p14:tracePt t="11009" x="6561138" y="1550988"/>
          <p14:tracePt t="11015" x="6386513" y="1550988"/>
          <p14:tracePt t="11023" x="6211888" y="1566863"/>
          <p14:tracePt t="11029" x="5995988" y="1592263"/>
          <p14:tracePt t="11037" x="5888038" y="1608138"/>
          <p14:tracePt t="11043" x="5764213" y="1625600"/>
          <p14:tracePt t="11050" x="5599113" y="1666875"/>
          <p14:tracePt t="11057" x="5465763" y="1692275"/>
          <p14:tracePt t="11064" x="5383213" y="1692275"/>
          <p14:tracePt t="11072" x="5316538" y="1708150"/>
          <p14:tracePt t="11078" x="5275263" y="1716088"/>
          <p14:tracePt t="11087" x="5249863" y="1716088"/>
          <p14:tracePt t="11104" x="5224463" y="1716088"/>
          <p14:tracePt t="11106" x="5208588" y="1716088"/>
          <p14:tracePt t="11142" x="5208588" y="1708150"/>
          <p14:tracePt t="11149" x="5216525" y="1692275"/>
          <p14:tracePt t="11155" x="5241925" y="1666875"/>
          <p14:tracePt t="11162" x="5291138" y="1617663"/>
          <p14:tracePt t="11170" x="5507038" y="1492250"/>
          <p14:tracePt t="11176" x="5722938" y="1360488"/>
          <p14:tracePt t="11183" x="5930900" y="1293813"/>
          <p14:tracePt t="11190" x="6111875" y="1219200"/>
          <p14:tracePt t="11197" x="6219825" y="1185863"/>
          <p14:tracePt t="11205" x="6361113" y="1152525"/>
          <p14:tracePt t="11211" x="6435725" y="1144588"/>
          <p14:tracePt t="11220" x="6535738" y="1136650"/>
          <p14:tracePt t="11225" x="6602413" y="1136650"/>
          <p14:tracePt t="11232" x="6643688" y="1136650"/>
          <p14:tracePt t="11239" x="6677025" y="1136650"/>
          <p14:tracePt t="11246" x="6692900" y="1136650"/>
          <p14:tracePt t="11253" x="6700838" y="1136650"/>
          <p14:tracePt t="11267" x="6710363" y="1136650"/>
          <p14:tracePt t="11295" x="6710363" y="1144588"/>
          <p14:tracePt t="11302" x="6710363" y="1152525"/>
          <p14:tracePt t="11309" x="6700838" y="1152525"/>
          <p14:tracePt t="11316" x="6692900" y="1160463"/>
          <p14:tracePt t="11323" x="6677025" y="1169988"/>
          <p14:tracePt t="11330" x="6643688" y="1177925"/>
          <p14:tracePt t="11338" x="6602413" y="1177925"/>
          <p14:tracePt t="11344" x="6561138" y="1177925"/>
          <p14:tracePt t="11353" x="6518275" y="1177925"/>
          <p14:tracePt t="11358" x="6453188" y="1152525"/>
          <p14:tracePt t="13536" x="6253163" y="1293813"/>
          <p14:tracePt t="13546" x="6021388" y="1492250"/>
          <p14:tracePt t="13553" x="5913438" y="1576388"/>
          <p14:tracePt t="13560" x="5805488" y="1700213"/>
          <p14:tracePt t="13567" x="5730875" y="1774825"/>
          <p14:tracePt t="13573" x="5673725" y="1865313"/>
          <p14:tracePt t="13580" x="5607050" y="1949450"/>
          <p14:tracePt t="13588" x="5565775" y="2032000"/>
          <p14:tracePt t="13594" x="5514975" y="2106613"/>
          <p14:tracePt t="13602" x="5473700" y="2163763"/>
          <p14:tracePt t="13608" x="5448300" y="2214563"/>
          <p14:tracePt t="13615" x="5432425" y="2238375"/>
          <p14:tracePt t="13622" x="5416550" y="2255838"/>
          <p14:tracePt t="13629" x="5399088" y="2271713"/>
          <p14:tracePt t="13637" x="5383213" y="2289175"/>
          <p14:tracePt t="13643" x="5373688" y="2305050"/>
          <p14:tracePt t="13651" x="5365750" y="2322513"/>
          <p14:tracePt t="13658" x="5349875" y="2338388"/>
          <p14:tracePt t="13664" x="5332413" y="2363788"/>
          <p14:tracePt t="13672" x="5324475" y="2387600"/>
          <p14:tracePt t="13679" x="5316538" y="2430463"/>
          <p14:tracePt t="13687" x="5316538" y="2487613"/>
          <p14:tracePt t="13692" x="5316538" y="2520950"/>
          <p14:tracePt t="13700" x="5316538" y="2562225"/>
          <p14:tracePt t="13706" x="5316538" y="2603500"/>
          <p14:tracePt t="13713" x="5332413" y="2628900"/>
          <p14:tracePt t="13721" x="5332413" y="2644775"/>
          <p14:tracePt t="13728" x="5349875" y="2670175"/>
          <p14:tracePt t="13735" x="5357813" y="2686050"/>
          <p14:tracePt t="13742" x="5357813" y="2695575"/>
          <p14:tracePt t="13748" x="5365750" y="2695575"/>
          <p14:tracePt t="13755" x="5373688" y="2695575"/>
          <p14:tracePt t="13763" x="5391150" y="2703513"/>
          <p14:tracePt t="13770" x="5391150" y="2711450"/>
          <p14:tracePt t="13777" x="5399088" y="2719388"/>
          <p14:tracePt t="13785" x="5416550" y="2719388"/>
          <p14:tracePt t="13805" x="5424488" y="2719388"/>
          <p14:tracePt t="13826" x="5432425" y="2719388"/>
          <p14:tracePt t="13854" x="5432425" y="2711450"/>
          <p14:tracePt t="13868" x="5440363" y="2703513"/>
          <p14:tracePt t="13875" x="5440363" y="2695575"/>
          <p14:tracePt t="13882" x="5440363" y="2686050"/>
          <p14:tracePt t="13889" x="5440363" y="2670175"/>
          <p14:tracePt t="13896" x="5440363" y="2654300"/>
          <p14:tracePt t="13903" x="5440363" y="2644775"/>
          <p14:tracePt t="13918" x="5440363" y="2628900"/>
          <p14:tracePt t="13931" x="5440363" y="2620963"/>
          <p14:tracePt t="13945" x="5432425" y="2611438"/>
          <p14:tracePt t="13959" x="5432425" y="2603500"/>
          <p14:tracePt t="13966" x="5424488" y="2603500"/>
          <p14:tracePt t="13973" x="5424488" y="2595563"/>
          <p14:tracePt t="13980" x="5416550" y="2595563"/>
          <p14:tracePt t="13987" x="5416550" y="2587625"/>
          <p14:tracePt t="13994" x="5416550" y="2579688"/>
          <p14:tracePt t="20982" x="5448300" y="2611438"/>
          <p14:tracePt t="20989" x="5540375" y="2703513"/>
          <p14:tracePt t="20997" x="5607050" y="2786063"/>
          <p14:tracePt t="21003" x="5656263" y="2819400"/>
          <p14:tracePt t="21010" x="5681663" y="2868613"/>
          <p14:tracePt t="21017" x="5705475" y="2894013"/>
          <p14:tracePt t="21024" x="5730875" y="2919413"/>
          <p14:tracePt t="21033" x="5748338" y="2935288"/>
          <p14:tracePt t="21045" x="5756275" y="2952750"/>
          <p14:tracePt t="21052" x="5764213" y="2960688"/>
          <p14:tracePt t="21059" x="5772150" y="2968625"/>
          <p14:tracePt t="21066" x="5772150" y="2976563"/>
          <p14:tracePt t="21073" x="5780088" y="2986088"/>
          <p14:tracePt t="21108" x="5780088" y="2994025"/>
          <p14:tracePt t="21122" x="5780088" y="3001963"/>
          <p14:tracePt t="21143" x="5780088" y="3009900"/>
          <p14:tracePt t="21863" x="5780088" y="3017838"/>
          <p14:tracePt t="21870" x="5756275" y="3043238"/>
          <p14:tracePt t="21878" x="5730875" y="3060700"/>
          <p14:tracePt t="21884" x="5705475" y="3076575"/>
          <p14:tracePt t="21891" x="5681663" y="3125788"/>
          <p14:tracePt t="21898" x="5640388" y="3200400"/>
          <p14:tracePt t="21905" x="5581650" y="3316288"/>
          <p14:tracePt t="21912" x="5524500" y="3457575"/>
          <p14:tracePt t="21919" x="5457825" y="3714750"/>
          <p14:tracePt t="21926" x="5407025" y="3856038"/>
          <p14:tracePt t="21933" x="5399088" y="3946525"/>
          <p14:tracePt t="21940" x="5399088" y="3997325"/>
          <p14:tracePt t="21949" x="5399088" y="4038600"/>
          <p14:tracePt t="21954" x="5399088" y="4071938"/>
          <p14:tracePt t="21961" x="5399088" y="4087813"/>
          <p14:tracePt t="21968" x="5399088" y="4105275"/>
          <p14:tracePt t="21975" x="5399088" y="4121150"/>
          <p14:tracePt t="21983" x="5399088" y="4129088"/>
          <p14:tracePt t="21989" x="5399088" y="4138613"/>
          <p14:tracePt t="21996" x="5399088" y="4146550"/>
          <p14:tracePt t="22017" x="5399088" y="4154488"/>
          <p14:tracePt t="23682" x="5407025" y="4154488"/>
          <p14:tracePt t="23689" x="5440363" y="4154488"/>
          <p14:tracePt t="23697" x="5473700" y="4154488"/>
          <p14:tracePt t="23703" x="5491163" y="4154488"/>
          <p14:tracePt t="23710" x="5514975" y="4154488"/>
          <p14:tracePt t="23717" x="5540375" y="4154488"/>
          <p14:tracePt t="23723" x="5565775" y="4154488"/>
          <p14:tracePt t="23731" x="5589588" y="4162425"/>
          <p14:tracePt t="23737" x="5622925" y="4179888"/>
          <p14:tracePt t="23744" x="5640388" y="4187825"/>
          <p14:tracePt t="23752" x="5673725" y="4203700"/>
          <p14:tracePt t="23759" x="5697538" y="4229100"/>
          <p14:tracePt t="23766" x="5738813" y="4278313"/>
          <p14:tracePt t="23772" x="5764213" y="4311650"/>
          <p14:tracePt t="23781" x="5789613" y="4352925"/>
          <p14:tracePt t="23786" x="5822950" y="4403725"/>
          <p14:tracePt t="23793" x="5830888" y="4427538"/>
          <p14:tracePt t="23801" x="5846763" y="4470400"/>
          <p14:tracePt t="23808" x="5854700" y="4494213"/>
          <p14:tracePt t="23815" x="5864225" y="4527550"/>
          <p14:tracePt t="23822" x="5864225" y="4568825"/>
          <p14:tracePt t="23829" x="5864225" y="4602163"/>
          <p14:tracePt t="23836" x="5838825" y="4668838"/>
          <p14:tracePt t="23843" x="5822950" y="4710113"/>
          <p14:tracePt t="23850" x="5789613" y="4776788"/>
          <p14:tracePt t="23857" x="5772150" y="4810125"/>
          <p14:tracePt t="23866" x="5738813" y="4884738"/>
          <p14:tracePt t="23871" x="5722938" y="4918075"/>
          <p14:tracePt t="23878" x="5697538" y="4951413"/>
          <p14:tracePt t="23885" x="5689600" y="4975225"/>
          <p14:tracePt t="23892" x="5673725" y="4992688"/>
          <p14:tracePt t="23899" x="5656263" y="5008563"/>
          <p14:tracePt t="23906" x="5648325" y="5016500"/>
          <p14:tracePt t="23915" x="5630863" y="5026025"/>
          <p14:tracePt t="23920" x="5614988" y="5033963"/>
          <p14:tracePt t="23934" x="5599113" y="5033963"/>
          <p14:tracePt t="23941" x="5581650" y="5033963"/>
          <p14:tracePt t="23948" x="5573713" y="5033963"/>
          <p14:tracePt t="23955" x="5556250" y="5033963"/>
          <p14:tracePt t="23962" x="5548313" y="5033963"/>
          <p14:tracePt t="23969" x="5532438" y="5026025"/>
          <p14:tracePt t="23977" x="5514975" y="5016500"/>
          <p14:tracePt t="23984" x="5499100" y="5008563"/>
          <p14:tracePt t="23990" x="5491163" y="5000625"/>
          <p14:tracePt t="23998" x="5473700" y="4983163"/>
          <p14:tracePt t="24004" x="5465763" y="4975225"/>
          <p14:tracePt t="24011" x="5457825" y="4975225"/>
          <p14:tracePt t="24018" x="5457825" y="4967288"/>
          <p14:tracePt t="24025" x="5448300" y="4951413"/>
          <p14:tracePt t="24039" x="5440363" y="4941888"/>
          <p14:tracePt t="24048" x="5440363" y="4933950"/>
          <p14:tracePt t="24053" x="5432425" y="4926013"/>
          <p14:tracePt t="28010" x="5440363" y="4941888"/>
          <p14:tracePt t="28017" x="5473700" y="4975225"/>
          <p14:tracePt t="28024" x="5491163" y="5008563"/>
          <p14:tracePt t="28031" x="5524500" y="5057775"/>
          <p14:tracePt t="28037" x="5565775" y="5116513"/>
          <p14:tracePt t="28046" x="5599113" y="5191125"/>
          <p14:tracePt t="28052" x="5614988" y="5257800"/>
          <p14:tracePt t="28059" x="5630863" y="5299075"/>
          <p14:tracePt t="28066" x="5640388" y="5332413"/>
          <p14:tracePt t="28073" x="5640388" y="5365750"/>
          <p14:tracePt t="28081" x="5648325" y="5407025"/>
          <p14:tracePt t="28096" x="5648325" y="5473700"/>
          <p14:tracePt t="28101" x="5648325" y="5514975"/>
          <p14:tracePt t="28108" x="5648325" y="5548313"/>
          <p14:tracePt t="28115" x="5640388" y="5572125"/>
          <p14:tracePt t="28122" x="5640388" y="5589588"/>
          <p14:tracePt t="28130" x="5630863" y="5605463"/>
          <p14:tracePt t="28135" x="5630863" y="5613400"/>
          <p14:tracePt t="28150" x="5622925" y="5613400"/>
          <p14:tracePt t="28165" x="5622925" y="5622925"/>
          <p14:tracePt t="34320" x="5573713" y="5489575"/>
          <p14:tracePt t="34326" x="5491163" y="5257800"/>
          <p14:tracePt t="34334" x="5473700" y="5100638"/>
          <p14:tracePt t="34341" x="5432425" y="4959350"/>
          <p14:tracePt t="34347" x="5399088" y="4776788"/>
          <p14:tracePt t="34354" x="5373688" y="4619625"/>
          <p14:tracePt t="34362" x="5349875" y="4494213"/>
          <p14:tracePt t="34368" x="5332413" y="4262438"/>
          <p14:tracePt t="34376" x="5308600" y="4071938"/>
          <p14:tracePt t="34383" x="5291138" y="3756025"/>
          <p14:tracePt t="34389" x="5275263" y="3441700"/>
          <p14:tracePt t="34396" x="5283200" y="3101975"/>
          <p14:tracePt t="34403" x="5283200" y="2878138"/>
          <p14:tracePt t="34411" x="5324475" y="2413000"/>
          <p14:tracePt t="34417" x="5383213" y="1949450"/>
          <p14:tracePt t="34424" x="5432425" y="1543050"/>
          <p14:tracePt t="34431" x="5514975" y="1103313"/>
          <p14:tracePt t="34438" x="5614988" y="604838"/>
          <p14:tracePt t="34445" x="5730875" y="157163"/>
        </p14:tracePtLst>
      </p14:laserTraceLst>
    </p:ext>
  </p:extLs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5" name="Rectangle 34">
            <a:extLst>
              <a:ext uri="{FF2B5EF4-FFF2-40B4-BE49-F238E27FC236}">
                <a16:creationId xmlns:a16="http://schemas.microsoft.com/office/drawing/2014/main" id="{C2554CA6-288E-4202-BC52-2E5A8F0C0A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B10BB131-AC8E-4A8E-A5D1-36260F720C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9189" y="1119031"/>
            <a:ext cx="4619938" cy="4619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Naslov 1">
            <a:extLst>
              <a:ext uri="{FF2B5EF4-FFF2-40B4-BE49-F238E27FC236}">
                <a16:creationId xmlns:a16="http://schemas.microsoft.com/office/drawing/2014/main" id="{4B5A463B-E6C4-7BB6-BC47-BDB54D792686}"/>
              </a:ext>
            </a:extLst>
          </p:cNvPr>
          <p:cNvSpPr>
            <a:spLocks noGrp="1"/>
          </p:cNvSpPr>
          <p:nvPr>
            <p:ph type="title"/>
          </p:nvPr>
        </p:nvSpPr>
        <p:spPr>
          <a:xfrm>
            <a:off x="1171074" y="1396686"/>
            <a:ext cx="3240506" cy="4064628"/>
          </a:xfrm>
        </p:spPr>
        <p:txBody>
          <a:bodyPr vert="horz" lIns="91440" tIns="45720" rIns="91440" bIns="45720" rtlCol="0" anchor="ctr">
            <a:normAutofit/>
          </a:bodyPr>
          <a:lstStyle/>
          <a:p>
            <a:r>
              <a:rPr lang="en-US" sz="3400" kern="1200">
                <a:solidFill>
                  <a:srgbClr val="FFFFFF"/>
                </a:solidFill>
                <a:latin typeface="+mj-lt"/>
                <a:ea typeface="+mj-ea"/>
                <a:cs typeface="+mj-cs"/>
              </a:rPr>
              <a:t>Illumina paired-end Sequencing simulation</a:t>
            </a:r>
          </a:p>
        </p:txBody>
      </p:sp>
      <p:sp>
        <p:nvSpPr>
          <p:cNvPr id="39" name="Arc 38">
            <a:extLst>
              <a:ext uri="{FF2B5EF4-FFF2-40B4-BE49-F238E27FC236}">
                <a16:creationId xmlns:a16="http://schemas.microsoft.com/office/drawing/2014/main" id="{5B7778FC-632E-4DCA-A7CB-0D7731CCF9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9809111">
            <a:off x="8683720" y="941148"/>
            <a:ext cx="2987899" cy="2987899"/>
          </a:xfrm>
          <a:prstGeom prst="arc">
            <a:avLst>
              <a:gd name="adj1" fmla="val 15817365"/>
              <a:gd name="adj2" fmla="val 178138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41" name="Oval 40">
            <a:extLst>
              <a:ext uri="{FF2B5EF4-FFF2-40B4-BE49-F238E27FC236}">
                <a16:creationId xmlns:a16="http://schemas.microsoft.com/office/drawing/2014/main" id="{FA23A907-97FB-4A8F-880A-DD77401C4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0048" y="4780992"/>
            <a:ext cx="546100" cy="5461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6" name="Čuvar mesta za broj slajda 5">
            <a:extLst>
              <a:ext uri="{FF2B5EF4-FFF2-40B4-BE49-F238E27FC236}">
                <a16:creationId xmlns:a16="http://schemas.microsoft.com/office/drawing/2014/main" id="{EA527FB6-BA1A-E7C0-650B-3E5436E9F35D}"/>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B5CEABB6-07DC-46E8-9B57-56EC44A396E5}" type="slidenum">
              <a:rPr lang="en-US" sz="1200" smtClean="0">
                <a:solidFill>
                  <a:schemeClr val="tx1">
                    <a:tint val="75000"/>
                  </a:schemeClr>
                </a:solidFill>
              </a:rPr>
              <a:pPr>
                <a:spcAft>
                  <a:spcPts val="600"/>
                </a:spcAft>
              </a:pPr>
              <a:t>7</a:t>
            </a:fld>
            <a:endParaRPr lang="en-US" sz="1200">
              <a:solidFill>
                <a:schemeClr val="tx1">
                  <a:tint val="75000"/>
                </a:schemeClr>
              </a:solidFill>
            </a:endParaRPr>
          </a:p>
        </p:txBody>
      </p:sp>
      <p:sp>
        <p:nvSpPr>
          <p:cNvPr id="16" name="Okvir za tekst 15">
            <a:extLst>
              <a:ext uri="{FF2B5EF4-FFF2-40B4-BE49-F238E27FC236}">
                <a16:creationId xmlns:a16="http://schemas.microsoft.com/office/drawing/2014/main" id="{BF3FE571-2CBD-D480-38EC-A4E4788E4BFB}"/>
              </a:ext>
            </a:extLst>
          </p:cNvPr>
          <p:cNvSpPr txBox="1"/>
          <p:nvPr/>
        </p:nvSpPr>
        <p:spPr>
          <a:xfrm>
            <a:off x="5382902" y="3286022"/>
            <a:ext cx="6469574" cy="232682"/>
          </a:xfrm>
          <a:prstGeom prst="rect">
            <a:avLst/>
          </a:prstGeom>
          <a:solidFill>
            <a:srgbClr val="000000">
              <a:alpha val="50000"/>
            </a:srgbClr>
          </a:solidFill>
          <a:ln>
            <a:noFill/>
          </a:ln>
        </p:spPr>
        <p:txBody>
          <a:bodyPr wrap="square" rtlCol="0" anchor="ctr">
            <a:noAutofit/>
          </a:bodyPr>
          <a:lstStyle/>
          <a:p>
            <a:pPr algn="ctr">
              <a:spcAft>
                <a:spcPts val="600"/>
              </a:spcAft>
            </a:pPr>
            <a:r>
              <a:rPr lang="en-US" sz="1300" b="1">
                <a:solidFill>
                  <a:srgbClr val="FFFFFF"/>
                </a:solidFill>
              </a:rPr>
              <a:t>1</a:t>
            </a:r>
            <a:r>
              <a:rPr lang="en-US" sz="1300">
                <a:solidFill>
                  <a:srgbClr val="FFFFFF"/>
                </a:solidFill>
              </a:rPr>
              <a:t>. </a:t>
            </a:r>
            <a:r>
              <a:rPr lang="en-US" sz="1300" b="1">
                <a:solidFill>
                  <a:srgbClr val="FFFFFF"/>
                </a:solidFill>
              </a:rPr>
              <a:t>FASTA  file parsing</a:t>
            </a:r>
            <a:endParaRPr lang="sr-Latn-RS" sz="1300" b="1">
              <a:solidFill>
                <a:srgbClr val="FFFFFF"/>
              </a:solidFill>
            </a:endParaRPr>
          </a:p>
        </p:txBody>
      </p:sp>
      <p:pic>
        <p:nvPicPr>
          <p:cNvPr id="17" name="Slika 16">
            <a:extLst>
              <a:ext uri="{FF2B5EF4-FFF2-40B4-BE49-F238E27FC236}">
                <a16:creationId xmlns:a16="http://schemas.microsoft.com/office/drawing/2014/main" id="{92AED0E6-25C2-FAB3-FF40-730524822CED}"/>
              </a:ext>
            </a:extLst>
          </p:cNvPr>
          <p:cNvPicPr>
            <a:picLocks noChangeAspect="1"/>
          </p:cNvPicPr>
          <p:nvPr/>
        </p:nvPicPr>
        <p:blipFill>
          <a:blip r:embed="rId4"/>
          <a:stretch>
            <a:fillRect/>
          </a:stretch>
        </p:blipFill>
        <p:spPr>
          <a:xfrm>
            <a:off x="5109127" y="3943474"/>
            <a:ext cx="6765099" cy="2276351"/>
          </a:xfrm>
          <a:prstGeom prst="rect">
            <a:avLst/>
          </a:prstGeom>
        </p:spPr>
      </p:pic>
      <p:sp>
        <p:nvSpPr>
          <p:cNvPr id="18" name="Okvir za tekst 17">
            <a:extLst>
              <a:ext uri="{FF2B5EF4-FFF2-40B4-BE49-F238E27FC236}">
                <a16:creationId xmlns:a16="http://schemas.microsoft.com/office/drawing/2014/main" id="{C9066F13-4332-241C-4D03-BA08702848DF}"/>
              </a:ext>
            </a:extLst>
          </p:cNvPr>
          <p:cNvSpPr txBox="1"/>
          <p:nvPr/>
        </p:nvSpPr>
        <p:spPr>
          <a:xfrm>
            <a:off x="5382902" y="5910160"/>
            <a:ext cx="6469574" cy="224422"/>
          </a:xfrm>
          <a:prstGeom prst="rect">
            <a:avLst/>
          </a:prstGeom>
          <a:solidFill>
            <a:srgbClr val="000000">
              <a:alpha val="50000"/>
            </a:srgbClr>
          </a:solidFill>
          <a:ln>
            <a:noFill/>
          </a:ln>
        </p:spPr>
        <p:txBody>
          <a:bodyPr wrap="square" rtlCol="0" anchor="ctr">
            <a:noAutofit/>
          </a:bodyPr>
          <a:lstStyle/>
          <a:p>
            <a:pPr algn="ctr">
              <a:spcAft>
                <a:spcPts val="600"/>
              </a:spcAft>
            </a:pPr>
            <a:r>
              <a:rPr lang="en-US" sz="1300" b="1" dirty="0">
                <a:solidFill>
                  <a:srgbClr val="FFFFFF"/>
                </a:solidFill>
              </a:rPr>
              <a:t>2. Genome sequence fragmentation</a:t>
            </a:r>
            <a:endParaRPr lang="sr-Latn-RS" sz="1300" b="1" dirty="0">
              <a:solidFill>
                <a:srgbClr val="FFFFFF"/>
              </a:solidFill>
            </a:endParaRPr>
          </a:p>
        </p:txBody>
      </p:sp>
      <p:pic>
        <p:nvPicPr>
          <p:cNvPr id="4" name="Slika 3" descr="Slika na kojoj se nalazi tekst&#10;&#10;Opis je automatski generisan">
            <a:extLst>
              <a:ext uri="{FF2B5EF4-FFF2-40B4-BE49-F238E27FC236}">
                <a16:creationId xmlns:a16="http://schemas.microsoft.com/office/drawing/2014/main" id="{0F5322B9-6548-E4A8-C54F-9A14FFB82F50}"/>
              </a:ext>
            </a:extLst>
          </p:cNvPr>
          <p:cNvPicPr>
            <a:picLocks noChangeAspect="1"/>
          </p:cNvPicPr>
          <p:nvPr/>
        </p:nvPicPr>
        <p:blipFill>
          <a:blip r:embed="rId5"/>
          <a:stretch>
            <a:fillRect/>
          </a:stretch>
        </p:blipFill>
        <p:spPr>
          <a:xfrm>
            <a:off x="5370153" y="1850277"/>
            <a:ext cx="6482323" cy="1277991"/>
          </a:xfrm>
          <a:prstGeom prst="rect">
            <a:avLst/>
          </a:prstGeom>
        </p:spPr>
      </p:pic>
      <p:sp>
        <p:nvSpPr>
          <p:cNvPr id="5" name="Strelica: nadesno 4">
            <a:extLst>
              <a:ext uri="{FF2B5EF4-FFF2-40B4-BE49-F238E27FC236}">
                <a16:creationId xmlns:a16="http://schemas.microsoft.com/office/drawing/2014/main" id="{F44E3656-DFCF-EF2C-09EC-2A4633DD52D7}"/>
              </a:ext>
            </a:extLst>
          </p:cNvPr>
          <p:cNvSpPr/>
          <p:nvPr/>
        </p:nvSpPr>
        <p:spPr>
          <a:xfrm>
            <a:off x="7082875" y="2417118"/>
            <a:ext cx="259288" cy="30753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RS"/>
          </a:p>
        </p:txBody>
      </p:sp>
      <p:cxnSp>
        <p:nvCxnSpPr>
          <p:cNvPr id="8" name="Prava linija spajanja 7">
            <a:extLst>
              <a:ext uri="{FF2B5EF4-FFF2-40B4-BE49-F238E27FC236}">
                <a16:creationId xmlns:a16="http://schemas.microsoft.com/office/drawing/2014/main" id="{3ED03151-FA74-361A-7D07-ABCB7E34D24B}"/>
              </a:ext>
            </a:extLst>
          </p:cNvPr>
          <p:cNvCxnSpPr/>
          <p:nvPr/>
        </p:nvCxnSpPr>
        <p:spPr>
          <a:xfrm>
            <a:off x="5840361" y="4365523"/>
            <a:ext cx="0" cy="1373446"/>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Prava linija spajanja 9">
            <a:extLst>
              <a:ext uri="{FF2B5EF4-FFF2-40B4-BE49-F238E27FC236}">
                <a16:creationId xmlns:a16="http://schemas.microsoft.com/office/drawing/2014/main" id="{B73EBDAD-7AFD-6E10-673D-10EC4A8DC094}"/>
              </a:ext>
            </a:extLst>
          </p:cNvPr>
          <p:cNvCxnSpPr/>
          <p:nvPr/>
        </p:nvCxnSpPr>
        <p:spPr>
          <a:xfrm>
            <a:off x="6194323" y="4611329"/>
            <a:ext cx="0" cy="112764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Prava linija spajanja 11">
            <a:extLst>
              <a:ext uri="{FF2B5EF4-FFF2-40B4-BE49-F238E27FC236}">
                <a16:creationId xmlns:a16="http://schemas.microsoft.com/office/drawing/2014/main" id="{6B1AF822-F08F-8055-D31E-FD31798E9F54}"/>
              </a:ext>
            </a:extLst>
          </p:cNvPr>
          <p:cNvCxnSpPr/>
          <p:nvPr/>
        </p:nvCxnSpPr>
        <p:spPr>
          <a:xfrm>
            <a:off x="6548284" y="4876800"/>
            <a:ext cx="0" cy="862169"/>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Prava linija spajanja 13">
            <a:extLst>
              <a:ext uri="{FF2B5EF4-FFF2-40B4-BE49-F238E27FC236}">
                <a16:creationId xmlns:a16="http://schemas.microsoft.com/office/drawing/2014/main" id="{1A777DE3-8F82-C5E4-4A1B-C533F7F2BCAA}"/>
              </a:ext>
            </a:extLst>
          </p:cNvPr>
          <p:cNvCxnSpPr>
            <a:cxnSpLocks/>
          </p:cNvCxnSpPr>
          <p:nvPr/>
        </p:nvCxnSpPr>
        <p:spPr>
          <a:xfrm>
            <a:off x="6921910" y="5081649"/>
            <a:ext cx="0" cy="65732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Prava linija spajanja 20">
            <a:extLst>
              <a:ext uri="{FF2B5EF4-FFF2-40B4-BE49-F238E27FC236}">
                <a16:creationId xmlns:a16="http://schemas.microsoft.com/office/drawing/2014/main" id="{50D24657-A809-CADB-BCC8-6226948AF738}"/>
              </a:ext>
            </a:extLst>
          </p:cNvPr>
          <p:cNvCxnSpPr/>
          <p:nvPr/>
        </p:nvCxnSpPr>
        <p:spPr>
          <a:xfrm>
            <a:off x="9458632" y="4296697"/>
            <a:ext cx="0" cy="1442272"/>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Prava linija spajanja 25">
            <a:extLst>
              <a:ext uri="{FF2B5EF4-FFF2-40B4-BE49-F238E27FC236}">
                <a16:creationId xmlns:a16="http://schemas.microsoft.com/office/drawing/2014/main" id="{152E358A-2D32-80F2-B23C-370D6AA2B458}"/>
              </a:ext>
            </a:extLst>
          </p:cNvPr>
          <p:cNvCxnSpPr>
            <a:cxnSpLocks/>
          </p:cNvCxnSpPr>
          <p:nvPr/>
        </p:nvCxnSpPr>
        <p:spPr>
          <a:xfrm>
            <a:off x="9817509" y="4611329"/>
            <a:ext cx="0" cy="1127640"/>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Prava linija spajanja 27">
            <a:extLst>
              <a:ext uri="{FF2B5EF4-FFF2-40B4-BE49-F238E27FC236}">
                <a16:creationId xmlns:a16="http://schemas.microsoft.com/office/drawing/2014/main" id="{B00BE58D-C25F-C9FC-8518-F329A68B405E}"/>
              </a:ext>
            </a:extLst>
          </p:cNvPr>
          <p:cNvCxnSpPr>
            <a:cxnSpLocks/>
          </p:cNvCxnSpPr>
          <p:nvPr/>
        </p:nvCxnSpPr>
        <p:spPr>
          <a:xfrm>
            <a:off x="10177669" y="4780992"/>
            <a:ext cx="0" cy="957977"/>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Prava linija spajanja 29">
            <a:extLst>
              <a:ext uri="{FF2B5EF4-FFF2-40B4-BE49-F238E27FC236}">
                <a16:creationId xmlns:a16="http://schemas.microsoft.com/office/drawing/2014/main" id="{A35F6DF8-2112-1FC7-2523-41663B96043A}"/>
              </a:ext>
            </a:extLst>
          </p:cNvPr>
          <p:cNvCxnSpPr>
            <a:cxnSpLocks/>
          </p:cNvCxnSpPr>
          <p:nvPr/>
        </p:nvCxnSpPr>
        <p:spPr>
          <a:xfrm>
            <a:off x="10525432" y="5052246"/>
            <a:ext cx="0" cy="686723"/>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Prava linija spajanja 31">
            <a:extLst>
              <a:ext uri="{FF2B5EF4-FFF2-40B4-BE49-F238E27FC236}">
                <a16:creationId xmlns:a16="http://schemas.microsoft.com/office/drawing/2014/main" id="{E2B6CFC3-08D0-4D71-838C-480F789AE042}"/>
              </a:ext>
            </a:extLst>
          </p:cNvPr>
          <p:cNvCxnSpPr>
            <a:cxnSpLocks/>
          </p:cNvCxnSpPr>
          <p:nvPr/>
        </p:nvCxnSpPr>
        <p:spPr>
          <a:xfrm>
            <a:off x="10889225" y="5327092"/>
            <a:ext cx="0" cy="420175"/>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Prava linija spajanja 28">
            <a:extLst>
              <a:ext uri="{FF2B5EF4-FFF2-40B4-BE49-F238E27FC236}">
                <a16:creationId xmlns:a16="http://schemas.microsoft.com/office/drawing/2014/main" id="{488EE3A9-1E3D-3471-89B7-AFD81991B1B2}"/>
              </a:ext>
            </a:extLst>
          </p:cNvPr>
          <p:cNvCxnSpPr/>
          <p:nvPr/>
        </p:nvCxnSpPr>
        <p:spPr>
          <a:xfrm>
            <a:off x="7212519" y="5327092"/>
            <a:ext cx="0" cy="411877"/>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Okvir za tekst 32">
                <a:extLst>
                  <a:ext uri="{FF2B5EF4-FFF2-40B4-BE49-F238E27FC236}">
                    <a16:creationId xmlns:a16="http://schemas.microsoft.com/office/drawing/2014/main" id="{9EEF2B83-D3D8-E255-253B-70E4814A7648}"/>
                  </a:ext>
                </a:extLst>
              </p:cNvPr>
              <p:cNvSpPr txBox="1"/>
              <p:nvPr/>
            </p:nvSpPr>
            <p:spPr>
              <a:xfrm>
                <a:off x="5828384" y="3737836"/>
                <a:ext cx="4078633" cy="417294"/>
              </a:xfrm>
              <a:prstGeom prst="rect">
                <a:avLst/>
              </a:prstGeom>
              <a:noFill/>
            </p:spPr>
            <p:txBody>
              <a:bodyPr wrap="square" lIns="0" tIns="0" rIns="0" bIns="0" rtlCol="0">
                <a:spAutoFit/>
              </a:bodyPr>
              <a:lstStyle/>
              <a:p>
                <a:r>
                  <a:rPr lang="pt-BR" i="1" dirty="0"/>
                  <a:t>Num_fragm </a:t>
                </a:r>
                <a14:m>
                  <m:oMath xmlns:m="http://schemas.openxmlformats.org/officeDocument/2006/math">
                    <m:r>
                      <a:rPr lang="pt-BR" i="1" smtClean="0">
                        <a:latin typeface="Cambria Math" panose="02040503050406030204" pitchFamily="18" charset="0"/>
                      </a:rPr>
                      <m:t>=</m:t>
                    </m:r>
                    <m:f>
                      <m:fPr>
                        <m:ctrlPr>
                          <a:rPr lang="pt-BR" i="1" smtClean="0">
                            <a:latin typeface="Cambria Math" panose="02040503050406030204" pitchFamily="18" charset="0"/>
                          </a:rPr>
                        </m:ctrlPr>
                      </m:fPr>
                      <m:num>
                        <m:r>
                          <a:rPr lang="en-US" b="0" i="1" smtClean="0">
                            <a:latin typeface="Cambria Math" panose="02040503050406030204" pitchFamily="18" charset="0"/>
                          </a:rPr>
                          <m:t>𝑠𝑒𝑞𝑢𝑒𝑛𝑐𝑒</m:t>
                        </m:r>
                        <m:r>
                          <a:rPr lang="en-US" b="0" i="1" smtClean="0">
                            <a:latin typeface="Cambria Math" panose="02040503050406030204" pitchFamily="18" charset="0"/>
                          </a:rPr>
                          <m:t>_</m:t>
                        </m:r>
                        <m:r>
                          <a:rPr lang="en-US" b="0" i="1" smtClean="0">
                            <a:latin typeface="Cambria Math" panose="02040503050406030204" pitchFamily="18" charset="0"/>
                          </a:rPr>
                          <m:t>𝑙𝑒𝑛</m:t>
                        </m:r>
                        <m:r>
                          <a:rPr lang="en-US" b="0" i="1" smtClean="0">
                            <a:latin typeface="Cambria Math" panose="02040503050406030204" pitchFamily="18" charset="0"/>
                          </a:rPr>
                          <m:t> ∗</m:t>
                        </m:r>
                        <m:r>
                          <a:rPr lang="en-US" b="0" i="1" smtClean="0">
                            <a:latin typeface="Cambria Math" panose="02040503050406030204" pitchFamily="18" charset="0"/>
                          </a:rPr>
                          <m:t>𝑐𝑜𝑣𝑒𝑟𝑎𝑔𝑒</m:t>
                        </m:r>
                      </m:num>
                      <m:den>
                        <m:r>
                          <a:rPr lang="en-US" b="0" i="1" smtClean="0">
                            <a:latin typeface="Cambria Math" panose="02040503050406030204" pitchFamily="18" charset="0"/>
                          </a:rPr>
                          <m:t>2∗</m:t>
                        </m:r>
                        <m:r>
                          <a:rPr lang="en-US" b="0" i="1" smtClean="0">
                            <a:latin typeface="Cambria Math" panose="02040503050406030204" pitchFamily="18" charset="0"/>
                          </a:rPr>
                          <m:t>𝑟𝑒𝑎𝑑</m:t>
                        </m:r>
                        <m:r>
                          <a:rPr lang="en-US" b="0" i="1" smtClean="0">
                            <a:latin typeface="Cambria Math" panose="02040503050406030204" pitchFamily="18" charset="0"/>
                          </a:rPr>
                          <m:t>_</m:t>
                        </m:r>
                        <m:r>
                          <a:rPr lang="en-US" b="0" i="1" smtClean="0">
                            <a:latin typeface="Cambria Math" panose="02040503050406030204" pitchFamily="18" charset="0"/>
                          </a:rPr>
                          <m:t>𝑙𝑒𝑛</m:t>
                        </m:r>
                      </m:den>
                    </m:f>
                  </m:oMath>
                </a14:m>
                <a:endParaRPr lang="sr-Latn-RS" dirty="0"/>
              </a:p>
            </p:txBody>
          </p:sp>
        </mc:Choice>
        <mc:Fallback xmlns="">
          <p:sp>
            <p:nvSpPr>
              <p:cNvPr id="33" name="Okvir za tekst 32">
                <a:extLst>
                  <a:ext uri="{FF2B5EF4-FFF2-40B4-BE49-F238E27FC236}">
                    <a16:creationId xmlns:a16="http://schemas.microsoft.com/office/drawing/2014/main" id="{9EEF2B83-D3D8-E255-253B-70E4814A7648}"/>
                  </a:ext>
                </a:extLst>
              </p:cNvPr>
              <p:cNvSpPr txBox="1">
                <a:spLocks noRot="1" noChangeAspect="1" noMove="1" noResize="1" noEditPoints="1" noAdjustHandles="1" noChangeArrowheads="1" noChangeShapeType="1" noTextEdit="1"/>
              </p:cNvSpPr>
              <p:nvPr/>
            </p:nvSpPr>
            <p:spPr>
              <a:xfrm>
                <a:off x="5828384" y="3737836"/>
                <a:ext cx="4078633" cy="417294"/>
              </a:xfrm>
              <a:prstGeom prst="rect">
                <a:avLst/>
              </a:prstGeom>
              <a:blipFill>
                <a:blip r:embed="rId6"/>
                <a:stretch>
                  <a:fillRect l="-3438" t="-2899" b="-15942"/>
                </a:stretch>
              </a:blipFill>
            </p:spPr>
            <p:txBody>
              <a:bodyPr/>
              <a:lstStyle/>
              <a:p>
                <a:r>
                  <a:rPr lang="sr-Latn-RS">
                    <a:noFill/>
                  </a:rPr>
                  <a:t> </a:t>
                </a:r>
              </a:p>
            </p:txBody>
          </p:sp>
        </mc:Fallback>
      </mc:AlternateContent>
      <p:pic>
        <p:nvPicPr>
          <p:cNvPr id="9" name="Audio 8">
            <a:hlinkClick r:id="" action="ppaction://media"/>
            <a:extLst>
              <a:ext uri="{FF2B5EF4-FFF2-40B4-BE49-F238E27FC236}">
                <a16:creationId xmlns:a16="http://schemas.microsoft.com/office/drawing/2014/main" id="{57F98D18-FB28-A03B-86CE-5CC8E9F9388D}"/>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894794710"/>
      </p:ext>
    </p:extLst>
  </p:cSld>
  <p:clrMapOvr>
    <a:masterClrMapping/>
  </p:clrMapOvr>
  <mc:AlternateContent xmlns:mc="http://schemas.openxmlformats.org/markup-compatibility/2006">
    <mc:Choice xmlns:p14="http://schemas.microsoft.com/office/powerpoint/2010/main" Requires="p14">
      <p:transition spd="slow" p14:dur="2000" advTm="27062"/>
    </mc:Choice>
    <mc:Fallback>
      <p:transition spd="slow" advTm="2706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extLst>
    <p:ext uri="{3A86A75C-4F4B-4683-9AE1-C65F6400EC91}">
      <p14:laserTraceLst xmlns:p14="http://schemas.microsoft.com/office/powerpoint/2010/main">
        <p14:tracePtLst>
          <p14:tracePt t="4674" x="4629150" y="6324600"/>
          <p14:tracePt t="5122" x="4221163" y="6335713"/>
          <p14:tracePt t="5128" x="4313238" y="5921375"/>
          <p14:tracePt t="5135" x="4429125" y="5556250"/>
          <p14:tracePt t="5142" x="4652963" y="5008563"/>
          <p14:tracePt t="5149" x="4902200" y="4511675"/>
          <p14:tracePt t="5157" x="5118100" y="4105275"/>
          <p14:tracePt t="5163" x="5373688" y="3690938"/>
          <p14:tracePt t="5172" x="5705475" y="3233738"/>
          <p14:tracePt t="5177" x="6021388" y="2860675"/>
          <p14:tracePt t="5184" x="6319838" y="2562225"/>
          <p14:tracePt t="5191" x="6569075" y="2312988"/>
          <p14:tracePt t="5198" x="6842125" y="2139950"/>
          <p14:tracePt t="5206" x="7016750" y="2024063"/>
          <p14:tracePt t="5212" x="7281863" y="1906588"/>
          <p14:tracePt t="5219" x="7405688" y="1865313"/>
          <p14:tracePt t="5226" x="7489825" y="1841500"/>
          <p14:tracePt t="5233" x="7580313" y="1841500"/>
          <p14:tracePt t="5240" x="7639050" y="1841500"/>
          <p14:tracePt t="5247" x="7696200" y="1865313"/>
          <p14:tracePt t="5255" x="7729538" y="1882775"/>
          <p14:tracePt t="5261" x="7754938" y="1906588"/>
          <p14:tracePt t="5268" x="7780338" y="1931988"/>
          <p14:tracePt t="5275" x="7780338" y="1939925"/>
          <p14:tracePt t="5282" x="7788275" y="1965325"/>
          <p14:tracePt t="5289" x="7796213" y="1990725"/>
          <p14:tracePt t="5296" x="7796213" y="2032000"/>
          <p14:tracePt t="5303" x="7796213" y="2089150"/>
          <p14:tracePt t="5311" x="7796213" y="2130425"/>
          <p14:tracePt t="8832" x="7812088" y="2130425"/>
          <p14:tracePt t="8839" x="7829550" y="2130425"/>
          <p14:tracePt t="8853" x="7845425" y="2130425"/>
          <p14:tracePt t="8860" x="7862888" y="2130425"/>
          <p14:tracePt t="8867" x="7870825" y="2130425"/>
          <p14:tracePt t="8874" x="7886700" y="2130425"/>
          <p14:tracePt t="8881" x="7886700" y="2122488"/>
          <p14:tracePt t="8888" x="7904163" y="2114550"/>
          <p14:tracePt t="8895" x="7912100" y="2114550"/>
          <p14:tracePt t="8903" x="7912100" y="2098675"/>
          <p14:tracePt t="8909" x="7912100" y="2089150"/>
          <p14:tracePt t="8916" x="7912100" y="2055813"/>
          <p14:tracePt t="8923" x="7896225" y="1998663"/>
          <p14:tracePt t="8930" x="7829550" y="1906588"/>
          <p14:tracePt t="8938" x="7754938" y="1857375"/>
          <p14:tracePt t="8944" x="7556500" y="1716088"/>
          <p14:tracePt t="8951" x="7248525" y="1641475"/>
          <p14:tracePt t="8958" x="7099300" y="1633538"/>
          <p14:tracePt t="8965" x="6934200" y="1633538"/>
          <p14:tracePt t="8972" x="6677025" y="1692275"/>
          <p14:tracePt t="8979" x="6419850" y="1766888"/>
          <p14:tracePt t="8987" x="6162675" y="1865313"/>
          <p14:tracePt t="8993" x="5921375" y="1981200"/>
          <p14:tracePt t="9000" x="5648325" y="2114550"/>
          <p14:tracePt t="9007" x="5457825" y="2230438"/>
          <p14:tracePt t="9014" x="5175250" y="2405063"/>
          <p14:tracePt t="9022" x="4992688" y="2579688"/>
          <p14:tracePt t="9028" x="4835525" y="2736850"/>
          <p14:tracePt t="9037" x="4727575" y="2844800"/>
          <p14:tracePt t="9042" x="4635500" y="2935288"/>
          <p14:tracePt t="9049" x="4560888" y="3009900"/>
          <p14:tracePt t="9056" x="4519613" y="3060700"/>
          <p14:tracePt t="9063" x="4503738" y="3092450"/>
          <p14:tracePt t="9071" x="4495800" y="3117850"/>
          <p14:tracePt t="9077" x="4486275" y="3135313"/>
          <p14:tracePt t="9084" x="4486275" y="3143250"/>
          <p14:tracePt t="9091" x="4486275" y="3159125"/>
          <p14:tracePt t="9098" x="4486275" y="3176588"/>
          <p14:tracePt t="9113" x="4519613" y="3217863"/>
          <p14:tracePt t="9120" x="4570413" y="3267075"/>
          <p14:tracePt t="9126" x="4652963" y="3325813"/>
          <p14:tracePt t="9133" x="4752975" y="3390900"/>
          <p14:tracePt t="9140" x="4967288" y="3508375"/>
          <p14:tracePt t="9147" x="5208588" y="3616325"/>
          <p14:tracePt t="9155" x="5407025" y="3690938"/>
          <p14:tracePt t="9162" x="5607050" y="3732213"/>
          <p14:tracePt t="9170" x="5738813" y="3756025"/>
          <p14:tracePt t="9176" x="5854700" y="3756025"/>
          <p14:tracePt t="9182" x="5962650" y="3756025"/>
          <p14:tracePt t="9189" x="6088063" y="3740150"/>
          <p14:tracePt t="9196" x="6245225" y="3706813"/>
          <p14:tracePt t="9206" x="6378575" y="3657600"/>
          <p14:tracePt t="9210" x="6494463" y="3598863"/>
          <p14:tracePt t="9218" x="6610350" y="3508375"/>
          <p14:tracePt t="9225" x="6718300" y="3408363"/>
          <p14:tracePt t="9231" x="6792913" y="3292475"/>
          <p14:tracePt t="9239" x="6892925" y="3176588"/>
          <p14:tracePt t="9245" x="6983413" y="2943225"/>
          <p14:tracePt t="9253" x="7032625" y="2811463"/>
          <p14:tracePt t="9259" x="7058025" y="2620963"/>
          <p14:tracePt t="9267" x="7058025" y="2387600"/>
          <p14:tracePt t="9274" x="7058025" y="2238375"/>
          <p14:tracePt t="9280" x="7008813" y="2098675"/>
          <p14:tracePt t="9288" x="6924675" y="1906588"/>
          <p14:tracePt t="9294" x="6834188" y="1774825"/>
          <p14:tracePt t="9301" x="6734175" y="1651000"/>
          <p14:tracePt t="9308" x="6651625" y="1558925"/>
          <p14:tracePt t="9316" x="6535738" y="1476375"/>
          <p14:tracePt t="9323" x="6411913" y="1401763"/>
          <p14:tracePt t="9329" x="6294438" y="1393825"/>
          <p14:tracePt t="9337" x="6154738" y="1384300"/>
          <p14:tracePt t="9343" x="6021388" y="1384300"/>
          <p14:tracePt t="9350" x="5838825" y="1435100"/>
          <p14:tracePt t="9357" x="5730875" y="1492250"/>
          <p14:tracePt t="9364" x="5565775" y="1584325"/>
          <p14:tracePt t="9372" x="5324475" y="1808163"/>
          <p14:tracePt t="9389" x="4992688" y="2130425"/>
          <p14:tracePt t="9392" x="4884738" y="2305050"/>
          <p14:tracePt t="9400" x="4760913" y="2495550"/>
          <p14:tracePt t="9406" x="4702175" y="2654300"/>
          <p14:tracePt t="9413" x="4619625" y="2886075"/>
          <p14:tracePt t="9421" x="4586288" y="2994025"/>
          <p14:tracePt t="9428" x="4570413" y="3092450"/>
          <p14:tracePt t="9435" x="4570413" y="3192463"/>
          <p14:tracePt t="9441" x="4578350" y="3300413"/>
          <p14:tracePt t="9448" x="4611688" y="3416300"/>
          <p14:tracePt t="9456" x="4686300" y="3532188"/>
          <p14:tracePt t="9462" x="4768850" y="3665538"/>
          <p14:tracePt t="9470" x="4902200" y="3797300"/>
          <p14:tracePt t="9477" x="5026025" y="3914775"/>
          <p14:tracePt t="9483" x="5249863" y="4038600"/>
          <p14:tracePt t="9490" x="5481638" y="4138613"/>
          <p14:tracePt t="9497" x="5715000" y="4213225"/>
          <p14:tracePt t="9505" x="5930900" y="4254500"/>
          <p14:tracePt t="9511" x="6103938" y="4254500"/>
          <p14:tracePt t="9520" x="6402388" y="4213225"/>
          <p14:tracePt t="9526" x="6602413" y="4154488"/>
          <p14:tracePt t="9533" x="6784975" y="4071938"/>
          <p14:tracePt t="9540" x="6950075" y="3979863"/>
          <p14:tracePt t="9546" x="7173913" y="3830638"/>
          <p14:tracePt t="9554" x="7348538" y="3698875"/>
          <p14:tracePt t="9560" x="7472363" y="3549650"/>
          <p14:tracePt t="9567" x="7556500" y="3390900"/>
          <p14:tracePt t="9574" x="7605713" y="3217863"/>
          <p14:tracePt t="9582" x="7646988" y="3027363"/>
          <p14:tracePt t="9589" x="7662863" y="2901950"/>
          <p14:tracePt t="9596" x="7654925" y="2760663"/>
          <p14:tracePt t="9603" x="7631113" y="2603500"/>
          <p14:tracePt t="9610" x="7597775" y="2471738"/>
          <p14:tracePt t="9616" x="7539038" y="2355850"/>
          <p14:tracePt t="9624" x="7472363" y="2238375"/>
          <p14:tracePt t="9631" x="7348538" y="2139950"/>
          <p14:tracePt t="9638" x="7215188" y="2065338"/>
          <p14:tracePt t="9645" x="7058025" y="1990725"/>
          <p14:tracePt t="9653" x="6908800" y="1939925"/>
          <p14:tracePt t="9658" x="6751638" y="1916113"/>
          <p14:tracePt t="9666" x="6551613" y="1916113"/>
          <p14:tracePt t="9673" x="6369050" y="1931988"/>
          <p14:tracePt t="9680" x="6088063" y="1998663"/>
          <p14:tracePt t="9688" x="5880100" y="2089150"/>
          <p14:tracePt t="9694" x="5697538" y="2173288"/>
          <p14:tracePt t="9701" x="5499100" y="2297113"/>
          <p14:tracePt t="9707" x="5308600" y="2413000"/>
          <p14:tracePt t="9714" x="5175250" y="2528888"/>
          <p14:tracePt t="9722" x="5108575" y="2628900"/>
          <p14:tracePt t="9729" x="5018088" y="2786063"/>
          <p14:tracePt t="9737" x="4976813" y="2901950"/>
          <p14:tracePt t="9743" x="4951413" y="3001963"/>
          <p14:tracePt t="9750" x="4935538" y="3060700"/>
          <p14:tracePt t="9756" x="4935538" y="3101975"/>
          <p14:tracePt t="9763" x="4943475" y="3159125"/>
          <p14:tracePt t="9771" x="4984750" y="3225800"/>
          <p14:tracePt t="9777" x="5026025" y="3300413"/>
          <p14:tracePt t="9786" x="5108575" y="3400425"/>
          <p14:tracePt t="9792" x="5233988" y="3516313"/>
          <p14:tracePt t="9799" x="5448300" y="3640138"/>
          <p14:tracePt t="9806" x="5664200" y="3732213"/>
          <p14:tracePt t="9813" x="5805488" y="3773488"/>
          <p14:tracePt t="9820" x="6029325" y="3840163"/>
          <p14:tracePt t="9826" x="6186488" y="3848100"/>
          <p14:tracePt t="9834" x="6319838" y="3848100"/>
          <p14:tracePt t="9841" x="6477000" y="3830638"/>
          <p14:tracePt t="9848" x="6602413" y="3806825"/>
          <p14:tracePt t="9855" x="6700838" y="3765550"/>
          <p14:tracePt t="9862" x="6767513" y="3714750"/>
          <p14:tracePt t="9869" x="6834188" y="3648075"/>
          <p14:tracePt t="9876" x="6908800" y="3532188"/>
          <p14:tracePt t="9883" x="6942138" y="3433763"/>
          <p14:tracePt t="9890" x="6983413" y="3275013"/>
          <p14:tracePt t="9897" x="7008813" y="3109913"/>
          <p14:tracePt t="9905" x="7008813" y="3001963"/>
          <p14:tracePt t="9910" x="6991350" y="2878138"/>
          <p14:tracePt t="9918" x="6958013" y="2695575"/>
          <p14:tracePt t="9925" x="6900863" y="2520950"/>
          <p14:tracePt t="9932" x="6859588" y="2420938"/>
          <p14:tracePt t="9939" x="6800850" y="2305050"/>
          <p14:tracePt t="9946" x="6718300" y="2214563"/>
          <p14:tracePt t="9954" x="6626225" y="2147888"/>
          <p14:tracePt t="9960" x="6527800" y="2081213"/>
          <p14:tracePt t="9967" x="6411913" y="2024063"/>
          <p14:tracePt t="9974" x="6270625" y="1998663"/>
          <p14:tracePt t="9981" x="6162675" y="2006600"/>
          <p14:tracePt t="9988" x="5995988" y="2055813"/>
          <p14:tracePt t="9995" x="5838825" y="2130425"/>
          <p14:tracePt t="10003" x="5640388" y="2271713"/>
          <p14:tracePt t="10009" x="5432425" y="2430463"/>
          <p14:tracePt t="10016" x="5249863" y="2595563"/>
          <p14:tracePt t="10023" x="5018088" y="2886075"/>
          <p14:tracePt t="10030" x="4860925" y="3159125"/>
          <p14:tracePt t="10038" x="4735513" y="3382963"/>
          <p14:tracePt t="10044" x="4635500" y="3573463"/>
          <p14:tracePt t="10051" x="4545013" y="3756025"/>
          <p14:tracePt t="10058" x="4511675" y="3922713"/>
          <p14:tracePt t="10065" x="4486275" y="4038600"/>
          <p14:tracePt t="10072" x="4486275" y="4121150"/>
          <p14:tracePt t="10079" x="4511675" y="4203700"/>
          <p14:tracePt t="10087" x="4552950" y="4295775"/>
          <p14:tracePt t="10093" x="4635500" y="4386263"/>
          <p14:tracePt t="10101" x="4711700" y="4478338"/>
          <p14:tracePt t="10107" x="4802188" y="4552950"/>
          <p14:tracePt t="10114" x="4918075" y="4619625"/>
          <p14:tracePt t="10122" x="5108575" y="4684713"/>
          <p14:tracePt t="10128" x="5373688" y="4718050"/>
          <p14:tracePt t="10136" x="5532438" y="4702175"/>
          <p14:tracePt t="10142" x="5756275" y="4660900"/>
          <p14:tracePt t="10149" x="5988050" y="4568825"/>
          <p14:tracePt t="10156" x="6203950" y="4445000"/>
          <p14:tracePt t="10163" x="6427788" y="4295775"/>
          <p14:tracePt t="10170" x="6561138" y="4179888"/>
          <p14:tracePt t="10177" x="6651625" y="4079875"/>
          <p14:tracePt t="10185" x="6734175" y="3938588"/>
          <p14:tracePt t="10191" x="6792913" y="3830638"/>
          <p14:tracePt t="10198" x="6834188" y="3690938"/>
          <p14:tracePt t="10205" x="6867525" y="3532188"/>
          <p14:tracePt t="10212" x="6867525" y="3433763"/>
          <p14:tracePt t="10220" x="6867525" y="3333750"/>
          <p14:tracePt t="10226" x="6850063" y="3225800"/>
          <p14:tracePt t="10233" x="6818313" y="3092450"/>
          <p14:tracePt t="10241" x="6784975" y="2968625"/>
          <p14:tracePt t="10248" x="6726238" y="2852738"/>
          <p14:tracePt t="10255" x="6667500" y="2752725"/>
          <p14:tracePt t="10262" x="6577013" y="2662238"/>
          <p14:tracePt t="10270" x="6461125" y="2603500"/>
          <p14:tracePt t="10276" x="6319838" y="2546350"/>
          <p14:tracePt t="10283" x="6154738" y="2520950"/>
          <p14:tracePt t="10290" x="6005513" y="2505075"/>
          <p14:tracePt t="10297" x="5846763" y="2520950"/>
          <p14:tracePt t="10305" x="5648325" y="2595563"/>
          <p14:tracePt t="10311" x="5457825" y="2678113"/>
          <p14:tracePt t="10320" x="5183188" y="2852738"/>
          <p14:tracePt t="10325" x="4976813" y="3027363"/>
          <p14:tracePt t="10332" x="4794250" y="3267075"/>
          <p14:tracePt t="10339" x="4611688" y="3475038"/>
          <p14:tracePt t="10346" x="4454525" y="3698875"/>
          <p14:tracePt t="10353" x="4313238" y="3897313"/>
          <p14:tracePt t="10360" x="4229100" y="4054475"/>
          <p14:tracePt t="10367" x="4179888" y="4171950"/>
          <p14:tracePt t="10374" x="4164013" y="4287838"/>
          <p14:tracePt t="10387" x="4164013" y="4370388"/>
          <p14:tracePt t="10389" x="4164013" y="4411663"/>
          <p14:tracePt t="10395" x="4187825" y="4470400"/>
          <p14:tracePt t="10403" x="4221163" y="4511675"/>
          <p14:tracePt t="10409" x="4329113" y="4576763"/>
          <p14:tracePt t="10416" x="4470400" y="4643438"/>
          <p14:tracePt t="10423" x="4645025" y="4694238"/>
          <p14:tracePt t="10430" x="4851400" y="4710113"/>
          <p14:tracePt t="10437" x="5084763" y="4702175"/>
          <p14:tracePt t="10444" x="5383213" y="4651375"/>
          <p14:tracePt t="10453" x="5673725" y="4552950"/>
          <p14:tracePt t="10458" x="5938838" y="4437063"/>
          <p14:tracePt t="10465" x="6186488" y="4303713"/>
          <p14:tracePt t="10472" x="6461125" y="4146550"/>
          <p14:tracePt t="10479" x="6635750" y="3997325"/>
          <p14:tracePt t="10487" x="6775450" y="3840163"/>
          <p14:tracePt t="10493" x="6867525" y="3698875"/>
          <p14:tracePt t="10500" x="6942138" y="3565525"/>
          <p14:tracePt t="10507" x="6999288" y="3449638"/>
          <p14:tracePt t="10514" x="7032625" y="3349625"/>
          <p14:tracePt t="10522" x="7065963" y="3192463"/>
          <p14:tracePt t="10528" x="7065963" y="3043238"/>
          <p14:tracePt t="10538" x="7065963" y="2927350"/>
          <p14:tracePt t="10542" x="7042150" y="2803525"/>
          <p14:tracePt t="10549" x="7008813" y="2662238"/>
          <p14:tracePt t="10556" x="6967538" y="2536825"/>
          <p14:tracePt t="10564" x="6892925" y="2405063"/>
          <p14:tracePt t="10571" x="6834188" y="2305050"/>
          <p14:tracePt t="10577" x="6743700" y="2222500"/>
          <p14:tracePt t="10587" x="6643688" y="2155825"/>
          <p14:tracePt t="10591" x="6527800" y="2114550"/>
          <p14:tracePt t="10598" x="6402388" y="2098675"/>
          <p14:tracePt t="10605" x="6278563" y="2106613"/>
          <p14:tracePt t="10612" x="6162675" y="2122488"/>
          <p14:tracePt t="10620" x="6037263" y="2173288"/>
          <p14:tracePt t="10626" x="5905500" y="2247900"/>
          <p14:tracePt t="10633" x="5681663" y="2387600"/>
          <p14:tracePt t="10640" x="5499100" y="2554288"/>
          <p14:tracePt t="10647" x="5324475" y="2736850"/>
          <p14:tracePt t="10655" x="5183188" y="2894013"/>
          <p14:tracePt t="10661" x="5092700" y="3060700"/>
          <p14:tracePt t="10669" x="4992688" y="3184525"/>
          <p14:tracePt t="10675" x="4926013" y="3333750"/>
          <p14:tracePt t="10682" x="4884738" y="3441700"/>
          <p14:tracePt t="10689" x="4860925" y="3532188"/>
          <p14:tracePt t="10696" x="4860925" y="3590925"/>
          <p14:tracePt t="10704" x="4860925" y="3648075"/>
          <p14:tracePt t="10710" x="4892675" y="3698875"/>
          <p14:tracePt t="10717" x="4918075" y="3748088"/>
          <p14:tracePt t="10724" x="4984750" y="3797300"/>
          <p14:tracePt t="10731" x="5100638" y="3856038"/>
          <p14:tracePt t="10738" x="5216525" y="3905250"/>
          <p14:tracePt t="10745" x="5407025" y="3914775"/>
          <p14:tracePt t="10752" x="5730875" y="3889375"/>
          <p14:tracePt t="10759" x="5988050" y="3814763"/>
          <p14:tracePt t="10766" x="6219825" y="3714750"/>
          <p14:tracePt t="10773" x="6453188" y="3624263"/>
          <p14:tracePt t="10780" x="6677025" y="3498850"/>
          <p14:tracePt t="10787" x="6867525" y="3375025"/>
          <p14:tracePt t="10794" x="6975475" y="3275013"/>
          <p14:tracePt t="10803" x="7032625" y="3143250"/>
          <p14:tracePt t="10808" x="7065963" y="3043238"/>
          <p14:tracePt t="10815" x="7099300" y="2919413"/>
          <p14:tracePt t="10822" x="7099300" y="2819400"/>
          <p14:tracePt t="10829" x="7099300" y="2736850"/>
          <p14:tracePt t="10837" x="7073900" y="2636838"/>
          <p14:tracePt t="10843" x="7042150" y="2554288"/>
          <p14:tracePt t="10850" x="6983413" y="2446338"/>
          <p14:tracePt t="10857" x="6892925" y="2371725"/>
          <p14:tracePt t="10864" x="6808788" y="2305050"/>
          <p14:tracePt t="10871" x="6710363" y="2281238"/>
          <p14:tracePt t="10878" x="6584950" y="2271713"/>
          <p14:tracePt t="10886" x="6469063" y="2271713"/>
          <p14:tracePt t="10892" x="6337300" y="2297113"/>
          <p14:tracePt t="10900" x="6245225" y="2338388"/>
          <p14:tracePt t="10906" x="6129338" y="2397125"/>
          <p14:tracePt t="10913" x="5905500" y="2570163"/>
          <p14:tracePt t="10921" x="5730875" y="2703513"/>
          <p14:tracePt t="10927" x="5614988" y="2836863"/>
          <p14:tracePt t="10936" x="5532438" y="2952750"/>
          <p14:tracePt t="10941" x="5448300" y="3101975"/>
          <p14:tracePt t="10948" x="5391150" y="3217863"/>
          <p14:tracePt t="10955" x="5341938" y="3349625"/>
          <p14:tracePt t="10962" x="5316538" y="3441700"/>
          <p14:tracePt t="10970" x="5316538" y="3541713"/>
          <p14:tracePt t="10976" x="5332413" y="3624263"/>
          <p14:tracePt t="10983" x="5365750" y="3714750"/>
          <p14:tracePt t="10990" x="5424488" y="3814763"/>
          <p14:tracePt t="10997" x="5514975" y="3922713"/>
          <p14:tracePt t="11004" x="5614988" y="4005263"/>
          <p14:tracePt t="11012" x="5730875" y="4046538"/>
          <p14:tracePt t="11019" x="5988050" y="4064000"/>
          <p14:tracePt t="11025" x="6145213" y="4046538"/>
          <p14:tracePt t="11032" x="6319838" y="3979863"/>
          <p14:tracePt t="11039" x="6510338" y="3871913"/>
          <p14:tracePt t="11046" x="6759575" y="3740150"/>
          <p14:tracePt t="11054" x="6983413" y="3598863"/>
          <p14:tracePt t="11060" x="7124700" y="3490913"/>
          <p14:tracePt t="11069" x="7207250" y="3390900"/>
          <p14:tracePt t="11075" x="7273925" y="3284538"/>
          <p14:tracePt t="11082" x="7323138" y="3159125"/>
          <p14:tracePt t="11088" x="7348538" y="3035300"/>
          <p14:tracePt t="11095" x="7356475" y="2911475"/>
          <p14:tracePt t="11103" x="7356475" y="2786063"/>
          <p14:tracePt t="11109" x="7323138" y="2695575"/>
          <p14:tracePt t="11116" x="7273925" y="2595563"/>
          <p14:tracePt t="11124" x="7199313" y="2479675"/>
          <p14:tracePt t="11130" x="7116763" y="2405063"/>
          <p14:tracePt t="11138" x="6999288" y="2346325"/>
          <p14:tracePt t="11144" x="6875463" y="2312988"/>
          <p14:tracePt t="11152" x="6718300" y="2289175"/>
          <p14:tracePt t="11158" x="6569075" y="2289175"/>
          <p14:tracePt t="11165" x="6469063" y="2312988"/>
          <p14:tracePt t="11172" x="6345238" y="2355850"/>
          <p14:tracePt t="11180" x="6154738" y="2454275"/>
          <p14:tracePt t="11187" x="6013450" y="2528888"/>
          <p14:tracePt t="11193" x="5897563" y="2628900"/>
          <p14:tracePt t="11201" x="5797550" y="2728913"/>
          <p14:tracePt t="11207" x="5722938" y="2836863"/>
          <p14:tracePt t="11214" x="5664200" y="2919413"/>
          <p14:tracePt t="11222" x="5607050" y="3027363"/>
          <p14:tracePt t="11229" x="5589588" y="3092450"/>
          <p14:tracePt t="11237" x="5573713" y="3167063"/>
          <p14:tracePt t="11243" x="5573713" y="3225800"/>
          <p14:tracePt t="11250" x="5581650" y="3284538"/>
          <p14:tracePt t="11257" x="5607050" y="3341688"/>
          <p14:tracePt t="11263" x="5656263" y="3390900"/>
          <p14:tracePt t="11270" x="5738813" y="3457575"/>
          <p14:tracePt t="11278" x="5897563" y="3508375"/>
          <p14:tracePt t="11286" x="6121400" y="3557588"/>
          <p14:tracePt t="11292" x="6378575" y="3557588"/>
          <p14:tracePt t="11299" x="6610350" y="3532188"/>
          <p14:tracePt t="11306" x="6834188" y="3475038"/>
          <p14:tracePt t="11312" x="7065963" y="3400425"/>
          <p14:tracePt t="11320" x="7265988" y="3341688"/>
          <p14:tracePt t="11326" x="7397750" y="3267075"/>
          <p14:tracePt t="11334" x="7505700" y="3184525"/>
          <p14:tracePt t="11341" x="7572375" y="3109913"/>
          <p14:tracePt t="11348" x="7621588" y="3035300"/>
          <p14:tracePt t="11355" x="7654925" y="2943225"/>
          <p14:tracePt t="11361" x="7662863" y="2901950"/>
          <p14:tracePt t="11369" x="7662863" y="2860675"/>
          <p14:tracePt t="11376" x="7654925" y="2794000"/>
          <p14:tracePt t="11386" x="7631113" y="2752725"/>
          <p14:tracePt t="11390" x="7588250" y="2703513"/>
          <p14:tracePt t="11397" x="7523163" y="2636838"/>
          <p14:tracePt t="11404" x="7448550" y="2595563"/>
          <p14:tracePt t="11411" x="7323138" y="2546350"/>
          <p14:tracePt t="11419" x="7191375" y="2513013"/>
          <p14:tracePt t="11424" x="6983413" y="2495550"/>
          <p14:tracePt t="11432" x="6800850" y="2505075"/>
          <p14:tracePt t="11439" x="6635750" y="2536825"/>
          <p14:tracePt t="11446" x="6461125" y="2595563"/>
          <p14:tracePt t="11454" x="6253163" y="2686050"/>
          <p14:tracePt t="11460" x="6088063" y="2778125"/>
          <p14:tracePt t="11467" x="5946775" y="2886075"/>
          <p14:tracePt t="11474" x="5838825" y="2994025"/>
          <p14:tracePt t="11481" x="5748338" y="3092450"/>
          <p14:tracePt t="11488" x="5689600" y="3200400"/>
          <p14:tracePt t="11494" x="5630863" y="3284538"/>
          <p14:tracePt t="11503" x="5614988" y="3341688"/>
          <p14:tracePt t="11509" x="5614988" y="3375025"/>
          <p14:tracePt t="11516" x="5622925" y="3400425"/>
          <p14:tracePt t="11523" x="5640388" y="3441700"/>
          <p14:tracePt t="11530" x="5697538" y="3498850"/>
          <p14:tracePt t="11537" x="5764213" y="3565525"/>
          <p14:tracePt t="11544" x="5938838" y="3640138"/>
          <p14:tracePt t="11553" x="6196013" y="3722688"/>
          <p14:tracePt t="11558" x="6461125" y="3765550"/>
          <p14:tracePt t="11565" x="6759575" y="3797300"/>
          <p14:tracePt t="11572" x="6983413" y="3797300"/>
          <p14:tracePt t="11579" x="7224713" y="3781425"/>
          <p14:tracePt t="11586" x="7480300" y="3698875"/>
          <p14:tracePt t="13754" x="7531100" y="3424238"/>
          <p14:tracePt t="13760" x="7639050" y="3035300"/>
          <p14:tracePt t="13768" x="7747000" y="2744788"/>
          <p14:tracePt t="13775" x="7945438" y="2230438"/>
          <p14:tracePt t="13782" x="8120063" y="1824038"/>
          <p14:tracePt t="13789" x="8302625" y="1500188"/>
          <p14:tracePt t="13796" x="8534400" y="1160463"/>
          <p14:tracePt t="13803" x="8742363" y="869950"/>
          <p14:tracePt t="13809" x="8982075" y="646113"/>
          <p14:tracePt t="13818" x="9139238" y="506413"/>
          <p14:tracePt t="13823" x="9447213" y="306388"/>
          <p14:tracePt t="13831" x="9712325" y="190500"/>
          <p14:tracePt t="13838" x="9918700" y="115888"/>
          <p14:tracePt t="13845" x="10134600" y="90488"/>
          <p14:tracePt t="13852" x="10358438" y="90488"/>
          <p14:tracePt t="13858" x="10566400" y="100013"/>
          <p14:tracePt t="13866" x="10741025" y="149225"/>
          <p14:tracePt t="13872" x="10890250" y="215900"/>
          <p14:tracePt t="13879" x="11006138" y="273050"/>
          <p14:tracePt t="13887" x="11096625" y="347663"/>
          <p14:tracePt t="13893" x="11188700" y="431800"/>
          <p14:tracePt t="13902" x="11255375" y="530225"/>
          <p14:tracePt t="13907" x="11312525" y="646113"/>
          <p14:tracePt t="13914" x="11337925" y="787400"/>
          <p14:tracePt t="13922" x="11337925" y="936625"/>
          <p14:tracePt t="13928" x="11320463" y="1111250"/>
          <p14:tracePt t="13936" x="11255375" y="1368425"/>
          <p14:tracePt t="13943" x="11163300" y="1600200"/>
          <p14:tracePt t="13951" x="11047413" y="1865313"/>
          <p14:tracePt t="13957" x="10906125" y="2065338"/>
          <p14:tracePt t="13963" x="10782300" y="2214563"/>
          <p14:tracePt t="13971" x="10633075" y="2338388"/>
          <p14:tracePt t="13977" x="10425113" y="2430463"/>
          <p14:tracePt t="13985" x="10193338" y="2505075"/>
          <p14:tracePt t="13992" x="9944100" y="2554288"/>
          <p14:tracePt t="13999" x="9745663" y="2562225"/>
          <p14:tracePt t="14006" x="9512300" y="2562225"/>
          <p14:tracePt t="14012" x="9264650" y="2513013"/>
          <p14:tracePt t="14020" x="9123363" y="2479675"/>
          <p14:tracePt t="14026" x="8956675" y="2413000"/>
          <p14:tracePt t="14035" x="8816975" y="2322513"/>
          <p14:tracePt t="14041" x="8709025" y="2230438"/>
          <p14:tracePt t="14048" x="8616950" y="2114550"/>
          <p14:tracePt t="14055" x="8550275" y="1957388"/>
          <p14:tracePt t="14062" x="8518525" y="1831975"/>
          <p14:tracePt t="14069" x="8509000" y="1733550"/>
          <p14:tracePt t="14076" x="8509000" y="1651000"/>
          <p14:tracePt t="14084" x="8518525" y="1584325"/>
          <p14:tracePt t="14090" x="8550275" y="1517650"/>
          <p14:tracePt t="14097" x="8616950" y="1450975"/>
          <p14:tracePt t="14104" x="8675688" y="1393825"/>
          <p14:tracePt t="14111" x="8724900" y="1350963"/>
          <p14:tracePt t="14118" x="8791575" y="1309688"/>
          <p14:tracePt t="14124" x="8882063" y="1252538"/>
          <p14:tracePt t="14132" x="8966200" y="1219200"/>
          <p14:tracePt t="14139" x="9040813" y="1185863"/>
          <p14:tracePt t="14146" x="9182100" y="1144588"/>
          <p14:tracePt t="14153" x="9313863" y="1119188"/>
          <p14:tracePt t="14160" x="9447213" y="1119188"/>
          <p14:tracePt t="14168" x="9537700" y="1160463"/>
          <p14:tracePt t="14521" x="9182100" y="1409700"/>
          <p14:tracePt t="14528" x="8915400" y="1641475"/>
          <p14:tracePt t="14536" x="8509000" y="1981200"/>
          <p14:tracePt t="14543" x="8053388" y="2405063"/>
          <p14:tracePt t="14551" x="7672388" y="2744788"/>
          <p14:tracePt t="14556" x="7265988" y="3151188"/>
          <p14:tracePt t="14563" x="6792913" y="3648075"/>
          <p14:tracePt t="14570" x="6337300" y="4162425"/>
          <p14:tracePt t="14577" x="6005513" y="4545013"/>
          <p14:tracePt t="14584" x="5514975" y="5108575"/>
          <p14:tracePt t="14591" x="5167313" y="5564188"/>
          <p14:tracePt t="14598" x="4918075" y="5929313"/>
          <p14:tracePt t="14605" x="4686300" y="6294438"/>
          <p14:tracePt t="14612" x="4486275" y="6626225"/>
          <p14:tracePt t="14787" x="7770813" y="6600825"/>
          <p14:tracePt t="14794" x="7945438" y="6418263"/>
          <p14:tracePt t="14802" x="8094663" y="6243638"/>
          <p14:tracePt t="14808" x="8194675" y="6119813"/>
          <p14:tracePt t="14815" x="8285163" y="5954713"/>
          <p14:tracePt t="14822" x="8343900" y="5821363"/>
          <p14:tracePt t="14829" x="8377238" y="5697538"/>
          <p14:tracePt t="14836" x="8401050" y="5597525"/>
          <p14:tracePt t="14843" x="8434388" y="5473700"/>
          <p14:tracePt t="14852" x="8434388" y="5365750"/>
          <p14:tracePt t="14858" x="8434388" y="5291138"/>
          <p14:tracePt t="14864" x="8401050" y="5191125"/>
          <p14:tracePt t="14871" x="8343900" y="5100638"/>
          <p14:tracePt t="14878" x="8269288" y="5000625"/>
          <p14:tracePt t="14886" x="8153400" y="4926013"/>
          <p14:tracePt t="14892" x="8004175" y="4867275"/>
          <p14:tracePt t="14901" x="7821613" y="4843463"/>
          <p14:tracePt t="14906" x="7580313" y="4826000"/>
          <p14:tracePt t="14913" x="7431088" y="4826000"/>
          <p14:tracePt t="14920" x="7273925" y="4851400"/>
          <p14:tracePt t="14927" x="6942138" y="4941888"/>
          <p14:tracePt t="14934" x="6618288" y="5083175"/>
          <p14:tracePt t="14941" x="6369050" y="5216525"/>
          <p14:tracePt t="14948" x="6121400" y="5365750"/>
          <p14:tracePt t="14956" x="5872163" y="5514975"/>
          <p14:tracePt t="14962" x="5697538" y="5646738"/>
          <p14:tracePt t="14969" x="5573713" y="5746750"/>
          <p14:tracePt t="14976" x="5499100" y="5821363"/>
          <p14:tracePt t="14984" x="5432425" y="5895975"/>
          <p14:tracePt t="14991" x="5391150" y="5945188"/>
          <p14:tracePt t="14997" x="5365750" y="5995988"/>
          <p14:tracePt t="15004" x="5365750" y="6029325"/>
          <p14:tracePt t="15011" x="5365750" y="6045200"/>
          <p14:tracePt t="15019" x="5365750" y="6062663"/>
          <p14:tracePt t="15025" x="5373688" y="6086475"/>
          <p14:tracePt t="15034" x="5391150" y="6111875"/>
          <p14:tracePt t="15039" x="5432425" y="6145213"/>
          <p14:tracePt t="15046" x="5532438" y="6202363"/>
          <p14:tracePt t="15053" x="5681663" y="6269038"/>
          <p14:tracePt t="15061" x="5930900" y="6327775"/>
          <p14:tracePt t="15068" x="6203950" y="6376988"/>
          <p14:tracePt t="15074" x="6469063" y="6410325"/>
          <p14:tracePt t="15081" x="6700838" y="6410325"/>
          <p14:tracePt t="15088" x="6916738" y="6369050"/>
          <p14:tracePt t="15095" x="7165975" y="6310313"/>
          <p14:tracePt t="15103" x="7381875" y="6219825"/>
          <p14:tracePt t="15110" x="7546975" y="6169025"/>
          <p14:tracePt t="15117" x="7713663" y="6086475"/>
          <p14:tracePt t="15123" x="7986713" y="5911850"/>
          <p14:tracePt t="15131" x="8243888" y="5721350"/>
          <p14:tracePt t="15138" x="8377238" y="5605463"/>
          <p14:tracePt t="15144" x="8526463" y="5481638"/>
          <p14:tracePt t="15152" x="8616950" y="5389563"/>
          <p14:tracePt t="15159" x="8709025" y="5314950"/>
          <p14:tracePt t="15168" x="8775700" y="5249863"/>
          <p14:tracePt t="15172" x="8816975" y="5191125"/>
          <p14:tracePt t="15179" x="8832850" y="5116513"/>
          <p14:tracePt t="15187" x="8832850" y="5033963"/>
          <p14:tracePt t="15193" x="8807450" y="4959350"/>
          <p14:tracePt t="15201" x="8766175" y="4884738"/>
          <p14:tracePt t="15208" x="8691563" y="4802188"/>
          <p14:tracePt t="15215" x="8616950" y="4751388"/>
          <p14:tracePt t="15221" x="8526463" y="4694238"/>
          <p14:tracePt t="15228" x="8385175" y="4660900"/>
          <p14:tracePt t="15236" x="8261350" y="4635500"/>
          <p14:tracePt t="15242" x="8069263" y="4635500"/>
          <p14:tracePt t="15250" x="7747000" y="4660900"/>
          <p14:tracePt t="15257" x="7523163" y="4735513"/>
          <p14:tracePt t="15264" x="7281863" y="4833938"/>
          <p14:tracePt t="15271" x="6991350" y="4975225"/>
          <p14:tracePt t="15277" x="6767513" y="5100638"/>
          <p14:tracePt t="15286" x="6643688" y="5216525"/>
          <p14:tracePt t="15291" x="6486525" y="5414963"/>
          <p14:tracePt t="15299" x="6402388" y="5522913"/>
          <p14:tracePt t="15306" x="6345238" y="5605463"/>
          <p14:tracePt t="15312" x="6294438" y="5697538"/>
          <p14:tracePt t="15320" x="6270625" y="5788025"/>
          <p14:tracePt t="15326" x="6261100" y="5880100"/>
          <p14:tracePt t="15334" x="6261100" y="5970588"/>
          <p14:tracePt t="15341" x="6311900" y="6094413"/>
          <p14:tracePt t="15348" x="6353175" y="6186488"/>
          <p14:tracePt t="15355" x="6427788" y="6243638"/>
          <p14:tracePt t="15362" x="6510338" y="6327775"/>
          <p14:tracePt t="15369" x="6610350" y="6369050"/>
          <p14:tracePt t="15376" x="6726238" y="6426200"/>
          <p14:tracePt t="15384" x="6850063" y="6451600"/>
          <p14:tracePt t="15389" x="6999288" y="6451600"/>
          <p14:tracePt t="15397" x="7158038" y="6426200"/>
          <p14:tracePt t="15404" x="7273925" y="6376988"/>
          <p14:tracePt t="15411" x="7389813" y="6318250"/>
          <p14:tracePt t="15418" x="7505700" y="6253163"/>
          <p14:tracePt t="15424" x="7680325" y="6127750"/>
          <p14:tracePt t="15431" x="7854950" y="5945188"/>
          <p14:tracePt t="15439" x="7953375" y="5795963"/>
          <p14:tracePt t="15446" x="8053388" y="5630863"/>
          <p14:tracePt t="15453" x="8112125" y="5507038"/>
          <p14:tracePt t="15460" x="8161338" y="5373688"/>
          <p14:tracePt t="15467" x="8194675" y="5265738"/>
          <p14:tracePt t="15473" x="8210550" y="5141913"/>
          <p14:tracePt t="15481" x="8228013" y="5026025"/>
          <p14:tracePt t="15488" x="8228013" y="4918075"/>
          <p14:tracePt t="15494" x="8228013" y="4833938"/>
          <p14:tracePt t="15502" x="8202613" y="4743450"/>
          <p14:tracePt t="15509" x="8186738" y="4684713"/>
          <p14:tracePt t="15517" x="8153400" y="4627563"/>
          <p14:tracePt t="15523" x="8112125" y="4576763"/>
          <p14:tracePt t="15530" x="8078788" y="4545013"/>
          <p14:tracePt t="15537" x="8004175" y="4527550"/>
          <p14:tracePt t="15544" x="7896225" y="4527550"/>
          <p14:tracePt t="15551" x="7754938" y="4552950"/>
          <p14:tracePt t="15558" x="7605713" y="4619625"/>
          <p14:tracePt t="15565" x="7489825" y="4684713"/>
          <p14:tracePt t="15572" x="7389813" y="4768850"/>
          <p14:tracePt t="15578" x="7307263" y="4833938"/>
          <p14:tracePt t="15587" x="7248525" y="4892675"/>
          <p14:tracePt t="15593" x="7165975" y="4975225"/>
          <p14:tracePt t="16118" x="7373938" y="4833938"/>
          <p14:tracePt t="16125" x="7705725" y="4651375"/>
          <p14:tracePt t="16133" x="7994650" y="4535488"/>
          <p14:tracePt t="16139" x="8251825" y="4452938"/>
          <p14:tracePt t="16146" x="8534400" y="4386263"/>
          <p14:tracePt t="16153" x="8824913" y="4352925"/>
          <p14:tracePt t="16160" x="9082088" y="4352925"/>
          <p14:tracePt t="16167" x="9305925" y="4352925"/>
          <p14:tracePt t="16174" x="9563100" y="4411663"/>
          <p14:tracePt t="16181" x="9761538" y="4470400"/>
          <p14:tracePt t="16188" x="9918700" y="4545013"/>
          <p14:tracePt t="16195" x="10085388" y="4643438"/>
          <p14:tracePt t="16202" x="10275888" y="4743450"/>
          <p14:tracePt t="16209" x="10358438" y="4810125"/>
          <p14:tracePt t="16217" x="10442575" y="4876800"/>
          <p14:tracePt t="16223" x="10491788" y="4975225"/>
          <p14:tracePt t="16230" x="10533063" y="5075238"/>
          <p14:tracePt t="16237" x="10550525" y="5175250"/>
          <p14:tracePt t="16244" x="10550525" y="5273675"/>
          <p14:tracePt t="16252" x="10550525" y="5357813"/>
          <p14:tracePt t="16258" x="10517188" y="5448300"/>
          <p14:tracePt t="16267" x="10475913" y="5548313"/>
          <p14:tracePt t="16272" x="10401300" y="5664200"/>
          <p14:tracePt t="16280" x="10275888" y="5788025"/>
          <p14:tracePt t="16286" x="10118725" y="5929313"/>
          <p14:tracePt t="16293" x="9928225" y="6053138"/>
          <p14:tracePt t="16301" x="9745663" y="6137275"/>
          <p14:tracePt t="16307" x="9529763" y="6227763"/>
          <p14:tracePt t="16314" x="9388475" y="6276975"/>
          <p14:tracePt t="16321" x="9056688" y="6343650"/>
          <p14:tracePt t="16328" x="8816975" y="6376988"/>
          <p14:tracePt t="16336" x="8616950" y="6376988"/>
          <p14:tracePt t="16342" x="8359775" y="6376988"/>
          <p14:tracePt t="16350" x="8135938" y="6376988"/>
          <p14:tracePt t="16356" x="7886700" y="6335713"/>
          <p14:tracePt t="16363" x="7729538" y="6310313"/>
          <p14:tracePt t="16370" x="7572375" y="6243638"/>
          <p14:tracePt t="16384" x="7448550" y="6186488"/>
          <p14:tracePt t="16386" x="7356475" y="6111875"/>
          <p14:tracePt t="16391" x="7289800" y="6045200"/>
          <p14:tracePt t="16400" x="7248525" y="5970588"/>
          <p14:tracePt t="16405" x="7224713" y="5870575"/>
          <p14:tracePt t="16412" x="7224713" y="5746750"/>
          <p14:tracePt t="16419" x="7240588" y="5622925"/>
          <p14:tracePt t="16426" x="7364413" y="5348288"/>
          <p14:tracePt t="16434" x="7497763" y="5083175"/>
          <p14:tracePt t="16441" x="7672388" y="4826000"/>
          <p14:tracePt t="16447" x="7845425" y="4619625"/>
          <p14:tracePt t="16454" x="8004175" y="4386263"/>
          <p14:tracePt t="16461" x="8202613" y="4179888"/>
          <p14:tracePt t="16468" x="8326438" y="4079875"/>
          <p14:tracePt t="16475" x="8593138" y="3946525"/>
          <p14:tracePt t="16484" x="8758238" y="3863975"/>
          <p14:tracePt t="16489" x="8882063" y="3814763"/>
          <p14:tracePt t="16496" x="9007475" y="3797300"/>
          <p14:tracePt t="16503" x="9148763" y="3781425"/>
          <p14:tracePt t="16510" x="9272588" y="3789363"/>
          <p14:tracePt t="16518" x="9372600" y="3806825"/>
          <p14:tracePt t="16525" x="9496425" y="3840163"/>
          <p14:tracePt t="16532" x="9563100" y="3881438"/>
          <p14:tracePt t="16538" x="9596438" y="3922713"/>
          <p14:tracePt t="16545" x="9629775" y="3997325"/>
          <p14:tracePt t="16553" x="9637713" y="4097338"/>
          <p14:tracePt t="16559" x="9637713" y="4221163"/>
          <p14:tracePt t="16567" x="9637713" y="4352925"/>
          <p14:tracePt t="16573" x="9604375" y="4494213"/>
          <p14:tracePt t="16580" x="9521825" y="4684713"/>
          <p14:tracePt t="16587" x="9405938" y="4926013"/>
          <p14:tracePt t="16594" x="9256713" y="5175250"/>
          <p14:tracePt t="16602" x="9082088" y="5381625"/>
          <p14:tracePt t="16608" x="8940800" y="5538788"/>
          <p14:tracePt t="16617" x="8766175" y="5672138"/>
          <p14:tracePt t="16622" x="8567738" y="5805488"/>
          <p14:tracePt t="16629" x="8434388" y="5880100"/>
          <p14:tracePt t="16637" x="8202613" y="5954713"/>
          <p14:tracePt t="16644" x="7953375" y="6003925"/>
          <p14:tracePt t="16651" x="7812088" y="6029325"/>
          <p14:tracePt t="16657" x="7680325" y="6029325"/>
          <p14:tracePt t="16664" x="7539038" y="6019800"/>
          <p14:tracePt t="16671" x="7397750" y="5988050"/>
          <p14:tracePt t="16678" x="7299325" y="5929313"/>
          <p14:tracePt t="16686" x="7181850" y="5854700"/>
          <p14:tracePt t="16693" x="7132638" y="5772150"/>
          <p14:tracePt t="16700" x="7099300" y="5688013"/>
          <p14:tracePt t="16707" x="7083425" y="5564188"/>
          <p14:tracePt t="16713" x="7083425" y="5399088"/>
          <p14:tracePt t="16720" x="7116763" y="5199063"/>
          <p14:tracePt t="16727" x="7150100" y="5067300"/>
          <p14:tracePt t="16735" x="7265988" y="4867275"/>
          <p14:tracePt t="16742" x="7364413" y="4743450"/>
          <p14:tracePt t="16750" x="7464425" y="4643438"/>
          <p14:tracePt t="16756" x="7588250" y="4519613"/>
          <p14:tracePt t="16762" x="7737475" y="4411663"/>
          <p14:tracePt t="16769" x="7870825" y="4337050"/>
          <p14:tracePt t="16776" x="7986713" y="4303713"/>
          <p14:tracePt t="16784" x="8112125" y="4270375"/>
          <p14:tracePt t="16790" x="8251825" y="4254500"/>
          <p14:tracePt t="16798" x="8385175" y="4254500"/>
          <p14:tracePt t="16805" x="8501063" y="4270375"/>
          <p14:tracePt t="16811" x="8583613" y="4303713"/>
          <p14:tracePt t="16818" x="8650288" y="4337050"/>
          <p14:tracePt t="16825" x="8724900" y="4411663"/>
          <p14:tracePt t="16834" x="8766175" y="4486275"/>
          <p14:tracePt t="16839" x="8816975" y="4602163"/>
          <p14:tracePt t="16847" x="8824913" y="4743450"/>
          <p14:tracePt t="16854" x="8824913" y="4892675"/>
          <p14:tracePt t="16861" x="8799513" y="5067300"/>
          <p14:tracePt t="16868" x="8716963" y="5299075"/>
          <p14:tracePt t="16875" x="8609013" y="5538788"/>
          <p14:tracePt t="16882" x="8509000" y="5730875"/>
          <p14:tracePt t="16888" x="8385175" y="5880100"/>
          <p14:tracePt t="16896" x="8235950" y="6003925"/>
          <p14:tracePt t="16903" x="8027988" y="6137275"/>
          <p14:tracePt t="16910" x="7896225" y="6227763"/>
          <p14:tracePt t="16917" x="7780338" y="6276975"/>
          <p14:tracePt t="16923" x="7597775" y="6310313"/>
          <p14:tracePt t="16930" x="7423150" y="6327775"/>
          <p14:tracePt t="16938" x="7299325" y="6327775"/>
          <p14:tracePt t="16944" x="7181850" y="6302375"/>
          <p14:tracePt t="16952" x="7065963" y="6253163"/>
          <p14:tracePt t="16959" x="6991350" y="6178550"/>
          <p14:tracePt t="16967" x="6950075" y="6103938"/>
          <p14:tracePt t="16972" x="6916738" y="5988050"/>
          <p14:tracePt t="16980" x="6900863" y="5846763"/>
          <p14:tracePt t="16987" x="6908800" y="5713413"/>
          <p14:tracePt t="16994" x="6967538" y="5448300"/>
          <p14:tracePt t="17002" x="7042150" y="5216525"/>
          <p14:tracePt t="17008" x="7107238" y="5067300"/>
          <p14:tracePt t="17017" x="7232650" y="4892675"/>
          <p14:tracePt t="17021" x="7331075" y="4768850"/>
          <p14:tracePt t="17029" x="7489825" y="4627563"/>
          <p14:tracePt t="17036" x="7580313" y="4535488"/>
          <p14:tracePt t="17043" x="7696200" y="4470400"/>
          <p14:tracePt t="17051" x="7788275" y="4419600"/>
          <p14:tracePt t="17057" x="7845425" y="4403725"/>
          <p14:tracePt t="17064" x="7920038" y="4378325"/>
          <p14:tracePt t="17071" x="7978775" y="4386263"/>
          <p14:tracePt t="17078" x="8053388" y="4427538"/>
          <p14:tracePt t="17085" x="8078788" y="4486275"/>
          <p14:tracePt t="18882" x="7937500" y="4576763"/>
          <p14:tracePt t="18890" x="7572375" y="4784725"/>
          <p14:tracePt t="18897" x="7140575" y="4983163"/>
          <p14:tracePt t="18905" x="6726238" y="5199063"/>
          <p14:tracePt t="18917" x="6345238" y="5389563"/>
          <p14:tracePt t="18922" x="6186488" y="5464175"/>
          <p14:tracePt t="18929" x="6029325" y="5548313"/>
          <p14:tracePt t="18936" x="5913438" y="5605463"/>
          <p14:tracePt t="18943" x="5797550" y="5672138"/>
          <p14:tracePt t="18950" x="5648325" y="5746750"/>
          <p14:tracePt t="18957" x="5548313" y="5805488"/>
          <p14:tracePt t="18967" x="5432425" y="5880100"/>
          <p14:tracePt t="18971" x="5324475" y="5929313"/>
          <p14:tracePt t="18978" x="5241925" y="5988050"/>
          <p14:tracePt t="18986" x="5200650" y="6029325"/>
          <p14:tracePt t="18992" x="5141913" y="6070600"/>
          <p14:tracePt t="19000" x="5118100" y="6086475"/>
          <p14:tracePt t="19007" x="5092700" y="6086475"/>
          <p14:tracePt t="19013" x="5084763" y="6094413"/>
          <p14:tracePt t="19027" x="5075238" y="6094413"/>
          <p14:tracePt t="19090" x="5075238" y="6086475"/>
          <p14:tracePt t="19112" x="5075238" y="6078538"/>
          <p14:tracePt t="19132" x="5075238" y="6070600"/>
          <p14:tracePt t="19140" x="5075238" y="6062663"/>
          <p14:tracePt t="19161" x="5075238" y="6053138"/>
          <p14:tracePt t="19167" x="5075238" y="6045200"/>
          <p14:tracePt t="19181" x="5084763" y="6037263"/>
          <p14:tracePt t="19188" x="5100638" y="6029325"/>
          <p14:tracePt t="19196" x="5118100" y="6011863"/>
          <p14:tracePt t="19203" x="5133975" y="5988050"/>
          <p14:tracePt t="19210" x="5167313" y="5970588"/>
          <p14:tracePt t="19217" x="5175250" y="5954713"/>
          <p14:tracePt t="19223" x="5208588" y="5929313"/>
          <p14:tracePt t="19231" x="5257800" y="5903913"/>
          <p14:tracePt t="19237" x="5283200" y="5895975"/>
          <p14:tracePt t="19245" x="5324475" y="5870575"/>
          <p14:tracePt t="19252" x="5391150" y="5837238"/>
          <p14:tracePt t="19258" x="5448300" y="5829300"/>
          <p14:tracePt t="19266" x="5491163" y="5805488"/>
          <p14:tracePt t="19272" x="5540375" y="5788025"/>
          <p14:tracePt t="19280" x="5589588" y="5780088"/>
          <p14:tracePt t="19286" x="5630863" y="5772150"/>
          <p14:tracePt t="19294" x="5673725" y="5762625"/>
          <p14:tracePt t="19301" x="5722938" y="5754688"/>
          <p14:tracePt t="19307" x="5748338" y="5746750"/>
          <p14:tracePt t="19316" x="5772150" y="5746750"/>
          <p14:tracePt t="19321" x="5805488" y="5746750"/>
          <p14:tracePt t="19328" x="5838825" y="5746750"/>
          <p14:tracePt t="19336" x="5854700" y="5746750"/>
          <p14:tracePt t="19343" x="5880100" y="5746750"/>
          <p14:tracePt t="19350" x="5897563" y="5746750"/>
          <p14:tracePt t="19357" x="5905500" y="5746750"/>
          <p14:tracePt t="19364" x="5921375" y="5746750"/>
          <p14:tracePt t="19370" x="5946775" y="5746750"/>
          <p14:tracePt t="19391" x="5954713" y="5754688"/>
          <p14:tracePt t="19399" x="5962650" y="5754688"/>
          <p14:tracePt t="19413" x="5972175" y="5754688"/>
          <p14:tracePt t="19448" x="5980113" y="5754688"/>
          <p14:tracePt t="19462" x="5988050" y="5754688"/>
          <p14:tracePt t="20008" x="6186488" y="5697538"/>
          <p14:tracePt t="20015" x="6486525" y="5630863"/>
          <p14:tracePt t="20022" x="6983413" y="5530850"/>
          <p14:tracePt t="20029" x="7397750" y="5456238"/>
          <p14:tracePt t="20036" x="7747000" y="5422900"/>
          <p14:tracePt t="20043" x="8061325" y="5422900"/>
          <p14:tracePt t="20050" x="8393113" y="5422900"/>
          <p14:tracePt t="20057" x="8824913" y="5448300"/>
          <p14:tracePt t="20066" x="8999538" y="5448300"/>
          <p14:tracePt t="20071" x="9272588" y="5497513"/>
          <p14:tracePt t="20078" x="9537700" y="5530850"/>
          <p14:tracePt t="20085" x="9678988" y="5538788"/>
          <p14:tracePt t="20092" x="9802813" y="5548313"/>
          <p14:tracePt t="20100" x="9886950" y="5564188"/>
          <p14:tracePt t="20106" x="9952038" y="5572125"/>
          <p14:tracePt t="20113" x="10018713" y="5589588"/>
          <p14:tracePt t="20120" x="10052050" y="5597525"/>
          <p14:tracePt t="20127" x="10069513" y="5597525"/>
          <p14:tracePt t="20134" x="10085388" y="5605463"/>
          <p14:tracePt t="20141" x="10085388" y="5613400"/>
          <p14:tracePt t="20155" x="10077450" y="5622925"/>
          <p14:tracePt t="20162" x="10069513" y="5630863"/>
          <p14:tracePt t="20169" x="10036175" y="5646738"/>
          <p14:tracePt t="20176" x="9969500" y="5680075"/>
          <p14:tracePt t="20183" x="9877425" y="5705475"/>
          <p14:tracePt t="20191" x="9653588" y="5730875"/>
          <p14:tracePt t="20199" x="9363075" y="5762625"/>
          <p14:tracePt t="20204" x="9056688" y="5762625"/>
          <p14:tracePt t="20211" x="8775700" y="5762625"/>
          <p14:tracePt t="20218" x="8451850" y="5780088"/>
          <p14:tracePt t="20225" x="8228013" y="5780088"/>
          <p14:tracePt t="20233" x="7829550" y="5795963"/>
          <p14:tracePt t="20239" x="7513638" y="5813425"/>
          <p14:tracePt t="20246" x="7273925" y="5846763"/>
          <p14:tracePt t="20253" x="7091363" y="5870575"/>
          <p14:tracePt t="20260" x="6892925" y="5911850"/>
          <p14:tracePt t="20268" x="6767513" y="5945188"/>
          <p14:tracePt t="20274" x="6659563" y="5970588"/>
          <p14:tracePt t="20282" x="6584950" y="5995988"/>
          <p14:tracePt t="20288" x="6527800" y="5995988"/>
          <p14:tracePt t="20295" x="6502400" y="6003925"/>
          <p14:tracePt t="20302" x="6494463" y="6003925"/>
          <p14:tracePt t="20337" x="6502400" y="5988050"/>
          <p14:tracePt t="20345" x="6535738" y="5954713"/>
          <p14:tracePt t="20352" x="6667500" y="5895975"/>
          <p14:tracePt t="20358" x="6934200" y="5788025"/>
          <p14:tracePt t="20366" x="7299325" y="5697538"/>
          <p14:tracePt t="20383" x="7953375" y="5581650"/>
          <p14:tracePt t="20386" x="8251825" y="5548313"/>
          <p14:tracePt t="20393" x="8518525" y="5514975"/>
          <p14:tracePt t="20400" x="8724900" y="5497513"/>
          <p14:tracePt t="20407" x="8891588" y="5497513"/>
          <p14:tracePt t="20415" x="9015413" y="5497513"/>
          <p14:tracePt t="20421" x="9115425" y="5497513"/>
          <p14:tracePt t="20428" x="9197975" y="5497513"/>
          <p14:tracePt t="20436" x="9256713" y="5507038"/>
          <p14:tracePt t="20442" x="9280525" y="5514975"/>
          <p14:tracePt t="20470" x="9280525" y="5530850"/>
          <p14:tracePt t="20478" x="9256713" y="5548313"/>
          <p14:tracePt t="20485" x="9182100" y="5564188"/>
          <p14:tracePt t="20491" x="9064625" y="5597525"/>
          <p14:tracePt t="20499" x="8858250" y="5680075"/>
          <p14:tracePt t="20505" x="8550275" y="5754688"/>
          <p14:tracePt t="20512" x="8302625" y="5813425"/>
          <p14:tracePt t="20520" x="8053388" y="5862638"/>
          <p14:tracePt t="20527" x="7870825" y="5888038"/>
          <p14:tracePt t="20534" x="7729538" y="5895975"/>
          <p14:tracePt t="20540" x="7580313" y="5921375"/>
          <p14:tracePt t="20548" x="7464425" y="5921375"/>
          <p14:tracePt t="20554" x="7381875" y="5921375"/>
          <p14:tracePt t="20561" x="7348538" y="5921375"/>
          <p14:tracePt t="20569" x="7340600" y="5911850"/>
          <p14:tracePt t="20576" x="7331075" y="5911850"/>
          <p14:tracePt t="20590" x="7331075" y="5903913"/>
          <p14:tracePt t="20597" x="7331075" y="5895975"/>
          <p14:tracePt t="20603" x="7340600" y="5888038"/>
          <p14:tracePt t="20610" x="7373938" y="5870575"/>
          <p14:tracePt t="20618" x="7480300" y="5821363"/>
          <p14:tracePt t="20624" x="7788275" y="5713413"/>
          <p14:tracePt t="20632" x="8120063" y="5622925"/>
          <p14:tracePt t="20638" x="8359775" y="5597525"/>
          <p14:tracePt t="20645" x="8609013" y="5548313"/>
          <p14:tracePt t="20652" x="8850313" y="5522913"/>
          <p14:tracePt t="20659" x="9056688" y="5507038"/>
          <p14:tracePt t="20668" x="9190038" y="5497513"/>
          <p14:tracePt t="20674" x="9313863" y="5497513"/>
          <p14:tracePt t="20682" x="9429750" y="5497513"/>
          <p14:tracePt t="20688" x="9512300" y="5497513"/>
          <p14:tracePt t="20694" x="9555163" y="5507038"/>
          <p14:tracePt t="20702" x="9578975" y="5514975"/>
          <p14:tracePt t="20708" x="9578975" y="5530850"/>
          <p14:tracePt t="20723" x="9578975" y="5538788"/>
          <p14:tracePt t="20730" x="9571038" y="5556250"/>
          <p14:tracePt t="20737" x="9537700" y="5581650"/>
          <p14:tracePt t="20743" x="9437688" y="5622925"/>
          <p14:tracePt t="20751" x="9264650" y="5705475"/>
          <p14:tracePt t="20757" x="8982075" y="5788025"/>
          <p14:tracePt t="20766" x="8783638" y="5846763"/>
          <p14:tracePt t="20772" x="8534400" y="5903913"/>
          <p14:tracePt t="20779" x="8243888" y="5937250"/>
          <p14:tracePt t="20787" x="8102600" y="5954713"/>
          <p14:tracePt t="20793" x="7994650" y="5954713"/>
          <p14:tracePt t="20800" x="7878763" y="5937250"/>
          <p14:tracePt t="20807" x="7796213" y="5911850"/>
          <p14:tracePt t="20815" x="7729538" y="5888038"/>
          <p14:tracePt t="20821" x="7721600" y="5870575"/>
          <p14:tracePt t="20828" x="7713663" y="5854700"/>
          <p14:tracePt t="20835" x="7713663" y="5846763"/>
          <p14:tracePt t="20842" x="7721600" y="5829300"/>
          <p14:tracePt t="20849" x="7770813" y="5795963"/>
          <p14:tracePt t="20855" x="7904163" y="5730875"/>
          <p14:tracePt t="20863" x="8194675" y="5605463"/>
          <p14:tracePt t="20869" x="8509000" y="5481638"/>
          <p14:tracePt t="20876" x="8882063" y="5357813"/>
          <p14:tracePt t="20884" x="9172575" y="5257800"/>
          <p14:tracePt t="20891" x="9447213" y="5191125"/>
          <p14:tracePt t="20899" x="9663113" y="5157788"/>
          <p14:tracePt t="20905" x="9828213" y="5157788"/>
          <p14:tracePt t="20912" x="9994900" y="5191125"/>
          <p14:tracePt t="20918" x="10085388" y="5232400"/>
          <p14:tracePt t="20926" x="10152063" y="5291138"/>
          <p14:tracePt t="21228" x="10144125" y="5141913"/>
          <p14:tracePt t="21236" x="10044113" y="4933950"/>
          <p14:tracePt t="21244" x="9894888" y="4660900"/>
          <p14:tracePt t="21252" x="9712325" y="4352925"/>
          <p14:tracePt t="21260" x="9455150" y="4064000"/>
          <p14:tracePt t="21268" x="9139238" y="3797300"/>
          <p14:tracePt t="21276" x="8775700" y="3549650"/>
          <p14:tracePt t="21284" x="8410575" y="3341688"/>
          <p14:tracePt t="21292" x="8069263" y="3233738"/>
          <p14:tracePt t="21300" x="7747000" y="3184525"/>
          <p14:tracePt t="21308" x="7397750" y="3159125"/>
          <p14:tracePt t="21318" x="7083425" y="3192463"/>
          <p14:tracePt t="21325" x="6934200" y="3233738"/>
          <p14:tracePt t="21332" x="6859588" y="3259138"/>
          <p14:tracePt t="21339" x="6626225" y="3375025"/>
          <p14:tracePt t="21346" x="6461125" y="3490913"/>
          <p14:tracePt t="21353" x="6303963" y="3616325"/>
          <p14:tracePt t="21360" x="6203950" y="3714750"/>
          <p14:tracePt t="21367" x="6080125" y="3840163"/>
          <p14:tracePt t="21374" x="5962650" y="3971925"/>
          <p14:tracePt t="21382" x="5880100" y="4071938"/>
          <p14:tracePt t="21388" x="5822950" y="4162425"/>
          <p14:tracePt t="21395" x="5780088" y="4254500"/>
          <p14:tracePt t="21402" x="5748338" y="4321175"/>
          <p14:tracePt t="21409" x="5730875" y="4395788"/>
          <p14:tracePt t="21416" x="5722938" y="4419600"/>
          <p14:tracePt t="21423" x="5722938" y="4445000"/>
          <p14:tracePt t="21432" x="5722938" y="4460875"/>
          <p14:tracePt t="21437" x="5730875" y="4478338"/>
          <p14:tracePt t="21444" x="5730875" y="4494213"/>
          <p14:tracePt t="21451" x="5748338" y="4519613"/>
          <p14:tracePt t="21458" x="5822950" y="4535488"/>
          <p14:tracePt t="21466" x="5972175" y="4586288"/>
          <p14:tracePt t="21472" x="6303963" y="4651375"/>
          <p14:tracePt t="21479" x="6700838" y="4694238"/>
          <p14:tracePt t="21486" x="6967538" y="4702175"/>
          <p14:tracePt t="21493" x="7307263" y="4694238"/>
          <p14:tracePt t="21500" x="7662863" y="4627563"/>
          <p14:tracePt t="21507" x="7937500" y="4594225"/>
          <p14:tracePt t="21515" x="8186738" y="4527550"/>
          <p14:tracePt t="21521" x="8393113" y="4460875"/>
          <p14:tracePt t="21528" x="8658225" y="4344988"/>
          <p14:tracePt t="21535" x="8816975" y="4262438"/>
          <p14:tracePt t="21542" x="8915400" y="4179888"/>
          <p14:tracePt t="21550" x="9007475" y="4079875"/>
          <p14:tracePt t="21556" x="9090025" y="3971925"/>
          <p14:tracePt t="21564" x="9139238" y="3871913"/>
          <p14:tracePt t="21570" x="9148763" y="3789363"/>
          <p14:tracePt t="21577" x="9148763" y="3706813"/>
          <p14:tracePt t="21584" x="9105900" y="3640138"/>
          <p14:tracePt t="21591" x="9048750" y="3590925"/>
          <p14:tracePt t="21598" x="8932863" y="3516313"/>
          <p14:tracePt t="21605" x="8807450" y="3457575"/>
          <p14:tracePt t="21612" x="8691563" y="3424238"/>
          <p14:tracePt t="21619" x="8601075" y="3416300"/>
          <p14:tracePt t="21626" x="8385175" y="3424238"/>
          <p14:tracePt t="21633" x="8194675" y="3449638"/>
          <p14:tracePt t="21640" x="7945438" y="3532188"/>
          <p14:tracePt t="21648" x="7631113" y="3632200"/>
          <p14:tracePt t="21654" x="7389813" y="3722688"/>
          <p14:tracePt t="21661" x="7207250" y="3814763"/>
          <p14:tracePt t="21668" x="7042150" y="3905250"/>
          <p14:tracePt t="21675" x="6924675" y="3989388"/>
          <p14:tracePt t="21683" x="6859588" y="4064000"/>
          <p14:tracePt t="21689" x="6792913" y="4129088"/>
          <p14:tracePt t="21696" x="6775450" y="4162425"/>
          <p14:tracePt t="21704" x="6751638" y="4203700"/>
          <p14:tracePt t="21710" x="6751638" y="4221163"/>
          <p14:tracePt t="21717" x="6751638" y="4254500"/>
          <p14:tracePt t="21724" x="6751638" y="4270375"/>
          <p14:tracePt t="21731" x="6767513" y="4303713"/>
          <p14:tracePt t="21738" x="6800850" y="4337050"/>
          <p14:tracePt t="21745" x="6875463" y="4395788"/>
          <p14:tracePt t="21752" x="7058025" y="4470400"/>
          <p14:tracePt t="21759" x="7348538" y="4560888"/>
          <p14:tracePt t="21766" x="7621588" y="4619625"/>
          <p14:tracePt t="21773" x="7886700" y="4635500"/>
          <p14:tracePt t="21781" x="8143875" y="4627563"/>
          <p14:tracePt t="21787" x="8359775" y="4602163"/>
          <p14:tracePt t="21794" x="8542338" y="4576763"/>
          <p14:tracePt t="21801" x="8667750" y="4527550"/>
          <p14:tracePt t="21808" x="8750300" y="4478338"/>
          <p14:tracePt t="21816" x="8807450" y="4445000"/>
          <p14:tracePt t="21822" x="8840788" y="4403725"/>
          <p14:tracePt t="21829" x="8874125" y="4344988"/>
          <p14:tracePt t="21836" x="8899525" y="4262438"/>
          <p14:tracePt t="21843" x="8899525" y="4179888"/>
          <p14:tracePt t="21850" x="8891588" y="4079875"/>
          <p14:tracePt t="21857" x="8874125" y="3989388"/>
          <p14:tracePt t="21865" x="8840788" y="3922713"/>
          <p14:tracePt t="21871" x="8799513" y="3871913"/>
          <p14:tracePt t="21878" x="8750300" y="3814763"/>
          <p14:tracePt t="21885" x="8691563" y="3773488"/>
          <p14:tracePt t="21892" x="8601075" y="3732213"/>
          <p14:tracePt t="21900" x="8459788" y="3681413"/>
          <p14:tracePt t="21906" x="8293100" y="3648075"/>
          <p14:tracePt t="21915" x="8135938" y="3632200"/>
          <p14:tracePt t="21920" x="7929563" y="3640138"/>
          <p14:tracePt t="21927" x="7762875" y="3673475"/>
          <p14:tracePt t="21934" x="7539038" y="3722688"/>
          <p14:tracePt t="21941" x="7431088" y="3765550"/>
          <p14:tracePt t="21949" x="7215188" y="3863975"/>
          <p14:tracePt t="21955" x="7099300" y="3946525"/>
          <p14:tracePt t="21963" x="6999288" y="4005263"/>
          <p14:tracePt t="21970" x="6908800" y="4079875"/>
          <p14:tracePt t="21976" x="6842125" y="4171950"/>
          <p14:tracePt t="21983" x="6784975" y="4246563"/>
          <p14:tracePt t="21990" x="6767513" y="4295775"/>
          <p14:tracePt t="21998" x="6751638" y="4344988"/>
          <p14:tracePt t="22005" x="6743700" y="4378325"/>
          <p14:tracePt t="22011" x="6743700" y="4386263"/>
          <p14:tracePt t="22018" x="6751638" y="4419600"/>
          <p14:tracePt t="22025" x="6767513" y="4445000"/>
          <p14:tracePt t="22033" x="6826250" y="4486275"/>
          <p14:tracePt t="22040" x="6934200" y="4560888"/>
          <p14:tracePt t="22049" x="7132638" y="4619625"/>
          <p14:tracePt t="22053" x="7323138" y="4660900"/>
          <p14:tracePt t="22060" x="7613650" y="4676775"/>
          <p14:tracePt t="22068" x="7953375" y="4668838"/>
          <p14:tracePt t="22074" x="8235950" y="4602163"/>
          <p14:tracePt t="22082" x="8542338" y="4535488"/>
          <p14:tracePt t="22088" x="8824913" y="4452938"/>
          <p14:tracePt t="22095" x="9056688" y="4352925"/>
          <p14:tracePt t="22103" x="9272588" y="4246563"/>
          <p14:tracePt t="22109" x="9455150" y="4162425"/>
          <p14:tracePt t="22117" x="9596438" y="4071938"/>
          <p14:tracePt t="22123" x="9694863" y="4005263"/>
          <p14:tracePt t="22131" x="9802813" y="3914775"/>
          <p14:tracePt t="22138" x="9844088" y="3848100"/>
          <p14:tracePt t="22144" x="9844088" y="3822700"/>
          <p14:tracePt t="22152" x="9853613" y="3797300"/>
          <p14:tracePt t="22159" x="9853613" y="3773488"/>
          <p14:tracePt t="22166" x="9836150" y="3740150"/>
          <p14:tracePt t="22172" x="9802813" y="3706813"/>
          <p14:tracePt t="22181" x="9737725" y="3648075"/>
          <p14:tracePt t="22186" x="9604375" y="3590925"/>
          <p14:tracePt t="22193" x="9437688" y="3524250"/>
          <p14:tracePt t="22201" x="9239250" y="3475038"/>
          <p14:tracePt t="22208" x="8974138" y="3424238"/>
          <p14:tracePt t="22215" x="8816975" y="3424238"/>
          <p14:tracePt t="22221" x="8650288" y="3424238"/>
          <p14:tracePt t="22228" x="8293100" y="3498850"/>
          <p14:tracePt t="22235" x="8061325" y="3573463"/>
          <p14:tracePt t="22243" x="7737475" y="3714750"/>
          <p14:tracePt t="22250" x="7415213" y="3863975"/>
          <p14:tracePt t="22257" x="7191375" y="4005263"/>
          <p14:tracePt t="22265" x="6983413" y="4162425"/>
          <p14:tracePt t="22271" x="6800850" y="4329113"/>
          <p14:tracePt t="22277" x="6643688" y="4494213"/>
          <p14:tracePt t="22284" x="6551613" y="4594225"/>
          <p14:tracePt t="22292" x="6461125" y="4684713"/>
          <p14:tracePt t="22300" x="6419850" y="4751388"/>
          <p14:tracePt t="22306" x="6402388" y="4784725"/>
          <p14:tracePt t="22313" x="6386513" y="4810125"/>
          <p14:tracePt t="22327" x="6386513" y="4826000"/>
          <p14:tracePt t="22334" x="6386513" y="4851400"/>
          <p14:tracePt t="22341" x="6402388" y="4892675"/>
          <p14:tracePt t="22348" x="6453188" y="4959350"/>
          <p14:tracePt t="22355" x="6551613" y="5075238"/>
          <p14:tracePt t="22362" x="6751638" y="5232400"/>
          <p14:tracePt t="22369" x="6950075" y="5373688"/>
          <p14:tracePt t="22375" x="7140575" y="5473700"/>
          <p14:tracePt t="22383" x="7289800" y="5522913"/>
          <p14:tracePt t="22389" x="7464425" y="5572125"/>
          <p14:tracePt t="22397" x="7613650" y="5589588"/>
          <p14:tracePt t="22404" x="7721600" y="5589588"/>
          <p14:tracePt t="22411" x="7821613" y="5581650"/>
          <p14:tracePt t="22418" x="7904163" y="5548313"/>
          <p14:tracePt t="22424" x="7986713" y="5497513"/>
          <p14:tracePt t="22432" x="8086725" y="5432425"/>
          <p14:tracePt t="22438" x="8202613" y="5332413"/>
          <p14:tracePt t="22446" x="8343900" y="5175250"/>
          <p14:tracePt t="22453" x="8459788" y="5008563"/>
          <p14:tracePt t="22460" x="8550275" y="4867275"/>
          <p14:tracePt t="22467" x="8609013" y="4751388"/>
          <p14:tracePt t="22474" x="8650288" y="4651375"/>
          <p14:tracePt t="22481" x="8675688" y="4535488"/>
          <p14:tracePt t="22488" x="8683625" y="4437063"/>
          <p14:tracePt t="22495" x="8683625" y="4344988"/>
          <p14:tracePt t="22502" x="8683625" y="4246563"/>
          <p14:tracePt t="22509" x="8650288" y="4154488"/>
          <p14:tracePt t="22516" x="8616950" y="4097338"/>
          <p14:tracePt t="22523" x="8550275" y="4021138"/>
          <p14:tracePt t="22530" x="8467725" y="3963988"/>
          <p14:tracePt t="22537" x="8351838" y="3905250"/>
          <p14:tracePt t="22544" x="8235950" y="3871913"/>
          <p14:tracePt t="22551" x="8094663" y="3822700"/>
          <p14:tracePt t="22558" x="7953375" y="3797300"/>
          <p14:tracePt t="22566" x="7804150" y="3789363"/>
          <p14:tracePt t="22572" x="7662863" y="3789363"/>
          <p14:tracePt t="22579" x="7523163" y="3814763"/>
          <p14:tracePt t="22586" x="7415213" y="3863975"/>
          <p14:tracePt t="22593" x="7315200" y="3897313"/>
          <p14:tracePt t="22600" x="7240588" y="3914775"/>
          <p14:tracePt t="22607" x="7173913" y="3956050"/>
          <p14:tracePt t="22614" x="7140575" y="3971925"/>
          <p14:tracePt t="22621" x="7107238" y="4005263"/>
          <p14:tracePt t="22628" x="7083425" y="4013200"/>
          <p14:tracePt t="22968" x="7083425" y="4005263"/>
          <p14:tracePt t="22977" x="7065963" y="3989388"/>
          <p14:tracePt t="22982" x="7032625" y="3963988"/>
          <p14:tracePt t="22989" x="6975475" y="3938588"/>
          <p14:tracePt t="22997" x="6883400" y="3889375"/>
          <p14:tracePt t="23003" x="6767513" y="3848100"/>
          <p14:tracePt t="23010" x="6635750" y="3822700"/>
          <p14:tracePt t="23017" x="6502400" y="3814763"/>
          <p14:tracePt t="23024" x="6353175" y="3814763"/>
          <p14:tracePt t="23031" x="6229350" y="3814763"/>
          <p14:tracePt t="23038" x="6129338" y="3822700"/>
          <p14:tracePt t="23045" x="6062663" y="3856038"/>
          <p14:tracePt t="23052" x="5946775" y="3905250"/>
          <p14:tracePt t="23060" x="5838825" y="3971925"/>
          <p14:tracePt t="23066" x="5764213" y="4030663"/>
          <p14:tracePt t="23073" x="5689600" y="4071938"/>
          <p14:tracePt t="23081" x="5630863" y="4113213"/>
          <p14:tracePt t="23087" x="5589588" y="4146550"/>
          <p14:tracePt t="23094" x="5556250" y="4171950"/>
          <p14:tracePt t="23101" x="5548313" y="4187825"/>
          <p14:tracePt t="23108" x="5532438" y="4203700"/>
          <p14:tracePt t="23116" x="5524500" y="4213225"/>
          <p14:tracePt t="23136" x="5514975" y="4213225"/>
          <p14:tracePt t="23171" x="5524500" y="4213225"/>
          <p14:tracePt t="23179" x="5548313" y="4229100"/>
          <p14:tracePt t="23185" x="5622925" y="4246563"/>
          <p14:tracePt t="23192" x="5738813" y="4278313"/>
          <p14:tracePt t="23199" x="5962650" y="4344988"/>
          <p14:tracePt t="23206" x="6178550" y="4378325"/>
          <p14:tracePt t="23214" x="6402388" y="4437063"/>
          <p14:tracePt t="23221" x="6610350" y="4460875"/>
          <p14:tracePt t="23227" x="6800850" y="4494213"/>
          <p14:tracePt t="23234" x="6908800" y="4502150"/>
          <p14:tracePt t="23241" x="6991350" y="4502150"/>
          <p14:tracePt t="23249" x="7073900" y="4502150"/>
          <p14:tracePt t="23255" x="7158038" y="4511675"/>
          <p14:tracePt t="23264" x="7281863" y="4527550"/>
          <p14:tracePt t="23269" x="7381875" y="4527550"/>
          <p14:tracePt t="23276" x="7497763" y="4519613"/>
          <p14:tracePt t="23284" x="7580313" y="4519613"/>
          <p14:tracePt t="23290" x="7688263" y="4511675"/>
          <p14:tracePt t="23298" x="7812088" y="4494213"/>
          <p14:tracePt t="23304" x="8012113" y="4470400"/>
          <p14:tracePt t="23311" x="8135938" y="4437063"/>
          <p14:tracePt t="23318" x="8261350" y="4427538"/>
          <p14:tracePt t="23325" x="8443913" y="4386263"/>
          <p14:tracePt t="23333" x="8575675" y="4352925"/>
          <p14:tracePt t="23339" x="8709025" y="4329113"/>
          <p14:tracePt t="23348" x="8816975" y="4287838"/>
          <p14:tracePt t="23353" x="8932863" y="4237038"/>
          <p14:tracePt t="23360" x="9031288" y="4203700"/>
          <p14:tracePt t="23367" x="9105900" y="4162425"/>
          <p14:tracePt t="23382" x="9223375" y="4087813"/>
          <p14:tracePt t="23388" x="9264650" y="4064000"/>
          <p14:tracePt t="23395" x="9305925" y="4046538"/>
          <p14:tracePt t="23402" x="9321800" y="4021138"/>
          <p14:tracePt t="23409" x="9339263" y="4005263"/>
          <p14:tracePt t="23416" x="9347200" y="3997325"/>
          <p14:tracePt t="23423" x="9363075" y="3971925"/>
          <p14:tracePt t="23431" x="9363075" y="3956050"/>
          <p14:tracePt t="23437" x="9363075" y="3930650"/>
          <p14:tracePt t="23451" x="9355138" y="3905250"/>
          <p14:tracePt t="23458" x="9339263" y="3881438"/>
          <p14:tracePt t="23466" x="9305925" y="3848100"/>
          <p14:tracePt t="23472" x="9272588" y="3814763"/>
          <p14:tracePt t="23480" x="9213850" y="3765550"/>
          <p14:tracePt t="23486" x="9172575" y="3732213"/>
          <p14:tracePt t="23493" x="9090025" y="3665538"/>
          <p14:tracePt t="23500" x="9031288" y="3616325"/>
          <p14:tracePt t="23507" x="8924925" y="3557588"/>
          <p14:tracePt t="23515" x="8807450" y="3482975"/>
          <p14:tracePt t="23521" x="8709025" y="3433763"/>
          <p14:tracePt t="23529" x="8593138" y="3349625"/>
          <p14:tracePt t="23536" x="8493125" y="3292475"/>
          <p14:tracePt t="23542" x="8443913" y="3251200"/>
          <p14:tracePt t="23550" x="8393113" y="3225800"/>
          <p14:tracePt t="23556" x="8335963" y="3192463"/>
          <p14:tracePt t="23564" x="8243888" y="3167063"/>
          <p14:tracePt t="23570" x="8186738" y="3159125"/>
          <p14:tracePt t="23577" x="8094663" y="3159125"/>
          <p14:tracePt t="23585" x="7994650" y="3159125"/>
          <p14:tracePt t="23591" x="7920038" y="3159125"/>
          <p14:tracePt t="23599" x="7854950" y="3159125"/>
          <p14:tracePt t="23605" x="7770813" y="3184525"/>
          <p14:tracePt t="23614" x="7662863" y="3225800"/>
          <p14:tracePt t="23619" x="7588250" y="3275013"/>
          <p14:tracePt t="23627" x="7448550" y="3316288"/>
          <p14:tracePt t="23634" x="7331075" y="3390900"/>
          <p14:tracePt t="23641" x="7207250" y="3449638"/>
          <p14:tracePt t="23648" x="7091363" y="3508375"/>
          <p14:tracePt t="23654" x="6975475" y="3565525"/>
          <p14:tracePt t="23661" x="6867525" y="3624263"/>
          <p14:tracePt t="23668" x="6759575" y="3665538"/>
          <p14:tracePt t="23675" x="6651625" y="3722688"/>
          <p14:tracePt t="23682" x="6569075" y="3781425"/>
          <p14:tracePt t="23690" x="6477000" y="3830638"/>
          <p14:tracePt t="23697" x="6411913" y="3871913"/>
          <p14:tracePt t="23704" x="6361113" y="3914775"/>
          <p14:tracePt t="23711" x="6337300" y="3938588"/>
          <p14:tracePt t="23718" x="6337300" y="3956050"/>
          <p14:tracePt t="23724" x="6319838" y="3963988"/>
          <p14:tracePt t="23739" x="6311900" y="3971925"/>
          <p14:tracePt t="23747" x="6311900" y="3979863"/>
          <p14:tracePt t="23773" x="6311900" y="3989388"/>
          <p14:tracePt t="23781" x="6311900" y="3997325"/>
          <p14:tracePt t="23788" x="6319838" y="4013200"/>
          <p14:tracePt t="23795" x="6327775" y="4030663"/>
          <p14:tracePt t="23802" x="6337300" y="4046538"/>
          <p14:tracePt t="23808" x="6353175" y="4079875"/>
          <p14:tracePt t="23816" x="6378575" y="4105275"/>
          <p14:tracePt t="23823" x="6411913" y="4154488"/>
          <p14:tracePt t="23830" x="6461125" y="4221163"/>
          <p14:tracePt t="23837" x="6543675" y="4295775"/>
          <p14:tracePt t="23844" x="6618288" y="4386263"/>
          <p14:tracePt t="23851" x="6743700" y="4486275"/>
          <p14:tracePt t="23857" x="6883400" y="4586288"/>
          <p14:tracePt t="23865" x="7024688" y="4676775"/>
          <p14:tracePt t="23872" x="7207250" y="4751388"/>
          <p14:tracePt t="23879" x="7373938" y="4784725"/>
          <p14:tracePt t="23886" x="7564438" y="4826000"/>
          <p14:tracePt t="23893" x="7737475" y="4843463"/>
          <p14:tracePt t="23900" x="7878763" y="4843463"/>
          <p14:tracePt t="23907" x="8027988" y="4843463"/>
          <p14:tracePt t="23914" x="8169275" y="4833938"/>
          <p14:tracePt t="23920" x="8310563" y="4810125"/>
          <p14:tracePt t="23928" x="8434388" y="4776788"/>
          <p14:tracePt t="23935" x="8534400" y="4743450"/>
          <p14:tracePt t="23942" x="8609013" y="4710113"/>
          <p14:tracePt t="23949" x="8709025" y="4643438"/>
          <p14:tracePt t="23956" x="8799513" y="4602163"/>
          <p14:tracePt t="23964" x="8899525" y="4519613"/>
          <p14:tracePt t="23970" x="8990013" y="4452938"/>
          <p14:tracePt t="23977" x="9082088" y="4386263"/>
          <p14:tracePt t="23984" x="9148763" y="4321175"/>
          <p14:tracePt t="23990" x="9190038" y="4270375"/>
          <p14:tracePt t="23999" x="9223375" y="4237038"/>
          <p14:tracePt t="24005" x="9239250" y="4195763"/>
          <p14:tracePt t="24013" x="9264650" y="4179888"/>
          <p14:tracePt t="24018" x="9280525" y="4171950"/>
          <p14:tracePt t="24026" x="9297988" y="4146550"/>
          <p14:tracePt t="24033" x="9305925" y="4129088"/>
          <p14:tracePt t="24039" x="9313863" y="4113213"/>
          <p14:tracePt t="24047" x="9321800" y="4105275"/>
          <p14:tracePt t="24054" x="9331325" y="4079875"/>
          <p14:tracePt t="24061" x="9331325" y="4064000"/>
          <p14:tracePt t="24068" x="9331325" y="4054475"/>
          <p14:tracePt t="24075" x="9331325" y="4021138"/>
          <p14:tracePt t="24082" x="9313863" y="3997325"/>
          <p14:tracePt t="24089" x="9280525" y="3956050"/>
          <p14:tracePt t="24098" x="9205913" y="3889375"/>
          <p14:tracePt t="24103" x="9074150" y="3814763"/>
          <p14:tracePt t="24110" x="8816975" y="3732213"/>
          <p14:tracePt t="24117" x="8624888" y="3690938"/>
          <p14:tracePt t="24124" x="8459788" y="3665538"/>
          <p14:tracePt t="24131" x="8194675" y="3640138"/>
          <p14:tracePt t="24138" x="8045450" y="3624263"/>
          <p14:tracePt t="24145" x="7854950" y="3624263"/>
          <p14:tracePt t="24152" x="7621588" y="3632200"/>
          <p14:tracePt t="24159" x="7472363" y="3640138"/>
          <p14:tracePt t="24166" x="7331075" y="3657600"/>
          <p14:tracePt t="24173" x="7191375" y="3681413"/>
          <p14:tracePt t="24181" x="7042150" y="3698875"/>
          <p14:tracePt t="24187" x="6950075" y="3722688"/>
          <p14:tracePt t="24194" x="6842125" y="3748088"/>
          <p14:tracePt t="24201" x="6751638" y="3765550"/>
          <p14:tracePt t="24208" x="6710363" y="3789363"/>
          <p14:tracePt t="24216" x="6651625" y="3806825"/>
          <p14:tracePt t="24222" x="6584950" y="3840163"/>
          <p14:tracePt t="24231" x="6551613" y="3863975"/>
          <p14:tracePt t="24236" x="6527800" y="3881438"/>
          <p14:tracePt t="24244" x="6502400" y="3905250"/>
          <p14:tracePt t="24251" x="6477000" y="3930650"/>
          <p14:tracePt t="24257" x="6453188" y="3956050"/>
          <p14:tracePt t="24265" x="6435725" y="3997325"/>
          <p14:tracePt t="24271" x="6419850" y="4021138"/>
          <p14:tracePt t="24278" x="6402388" y="4064000"/>
          <p14:tracePt t="24285" x="6386513" y="4087813"/>
          <p14:tracePt t="24292" x="6378575" y="4113213"/>
          <p14:tracePt t="24299" x="6361113" y="4138613"/>
          <p14:tracePt t="24306" x="6361113" y="4146550"/>
          <p14:tracePt t="24314" x="6345238" y="4171950"/>
          <p14:tracePt t="24320" x="6345238" y="4179888"/>
          <p14:tracePt t="24327" x="6337300" y="4187825"/>
          <p14:tracePt t="24341" x="6337300" y="4195763"/>
          <p14:tracePt t="24348" x="6337300" y="4203700"/>
          <p14:tracePt t="24365" x="6345238" y="4221163"/>
          <p14:tracePt t="24369" x="6402388" y="4246563"/>
          <p14:tracePt t="24381" x="6502400" y="4278313"/>
          <p14:tracePt t="24383" x="6659563" y="4303713"/>
          <p14:tracePt t="24390" x="6983413" y="4337050"/>
          <p14:tracePt t="24397" x="7181850" y="4337050"/>
          <p14:tracePt t="24404" x="7415213" y="4337050"/>
          <p14:tracePt t="24411" x="7654925" y="4287838"/>
          <p14:tracePt t="24418" x="7780338" y="4262438"/>
          <p14:tracePt t="24425" x="7896225" y="4246563"/>
          <p14:tracePt t="24432" x="8061325" y="4187825"/>
          <p14:tracePt t="24439" x="8169275" y="4146550"/>
          <p14:tracePt t="24447" x="8335963" y="4097338"/>
          <p14:tracePt t="24453" x="8509000" y="4046538"/>
          <p14:tracePt t="24460" x="8609013" y="4005263"/>
          <p14:tracePt t="24467" x="8709025" y="3963988"/>
          <p14:tracePt t="24474" x="8807450" y="3922713"/>
          <p14:tracePt t="24482" x="8915400" y="3863975"/>
          <p14:tracePt t="24488" x="8999538" y="3822700"/>
          <p14:tracePt t="24495" x="9090025" y="3765550"/>
          <p14:tracePt t="24502" x="9156700" y="3722688"/>
          <p14:tracePt t="24509" x="9182100" y="3698875"/>
          <p14:tracePt t="24516" x="9197975" y="3681413"/>
          <p14:tracePt t="24523" x="9205913" y="3673475"/>
          <p14:tracePt t="24531" x="9213850" y="3665538"/>
          <p14:tracePt t="24537" x="9213850" y="3657600"/>
          <p14:tracePt t="24572" x="9197975" y="3640138"/>
          <p14:tracePt t="24579" x="9156700" y="3616325"/>
          <p14:tracePt t="24586" x="9074150" y="3582988"/>
          <p14:tracePt t="24593" x="8907463" y="3532188"/>
          <p14:tracePt t="24600" x="8691563" y="3490913"/>
          <p14:tracePt t="24607" x="8475663" y="3467100"/>
          <p14:tracePt t="24615" x="8269288" y="3449638"/>
          <p14:tracePt t="24621" x="8143875" y="3449638"/>
          <p14:tracePt t="24628" x="8020050" y="3467100"/>
          <p14:tracePt t="24635" x="7862888" y="3482975"/>
          <p14:tracePt t="24642" x="7737475" y="3508375"/>
          <p14:tracePt t="24649" x="7680325" y="3516313"/>
          <p14:tracePt t="24656" x="7621588" y="3541713"/>
          <p14:tracePt t="24664" x="7572375" y="3549650"/>
          <p14:tracePt t="24670" x="7556500" y="3557588"/>
          <p14:tracePt t="24677" x="7539038" y="3565525"/>
          <p14:tracePt t="25738" x="7439025" y="3565525"/>
          <p14:tracePt t="25747" x="7281863" y="3541713"/>
          <p14:tracePt t="25755" x="7065963" y="3498850"/>
          <p14:tracePt t="25762" x="6834188" y="3424238"/>
          <p14:tracePt t="25770" x="6618288" y="3292475"/>
          <p14:tracePt t="25780" x="6411913" y="3117850"/>
          <p14:tracePt t="25786" x="6237288" y="2935288"/>
          <p14:tracePt t="25794" x="6080125" y="2703513"/>
          <p14:tracePt t="25802" x="5930900" y="2454275"/>
          <p14:tracePt t="25810" x="5789613" y="2163763"/>
          <p14:tracePt t="25820" x="5722938" y="1882775"/>
          <p14:tracePt t="25827" x="5689600" y="1757363"/>
          <p14:tracePt t="25834" x="5689600" y="1716088"/>
          <p14:tracePt t="25841" x="5673725" y="1500188"/>
          <p14:tracePt t="25848" x="5673725" y="1368425"/>
          <p14:tracePt t="25855" x="5681663" y="1227138"/>
          <p14:tracePt t="25863" x="5689600" y="1111250"/>
          <p14:tracePt t="25869" x="5715000" y="1011238"/>
          <p14:tracePt t="25876" x="5756275" y="903288"/>
          <p14:tracePt t="25883" x="5789613" y="787400"/>
          <p14:tracePt t="25890" x="5846763" y="671513"/>
          <p14:tracePt t="25898" x="5905500" y="555625"/>
          <p14:tracePt t="25904" x="5962650" y="455613"/>
          <p14:tracePt t="25912" x="6029325" y="365125"/>
          <p14:tracePt t="25918" x="6070600" y="282575"/>
          <p14:tracePt t="25925" x="6103938" y="215900"/>
          <p14:tracePt t="25932" x="6137275" y="141288"/>
          <p14:tracePt t="25939" x="6154738" y="82550"/>
          <p14:tracePt t="25946" x="6162675" y="41275"/>
          <p14:tracePt t="25953" x="6170613" y="7938"/>
        </p14:tracePtLst>
      </p14:laserTraceLst>
    </p:ext>
  </p:extLs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5" name="Rectangle 34">
            <a:extLst>
              <a:ext uri="{FF2B5EF4-FFF2-40B4-BE49-F238E27FC236}">
                <a16:creationId xmlns:a16="http://schemas.microsoft.com/office/drawing/2014/main" id="{C2554CA6-288E-4202-BC52-2E5A8F0C0A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B10BB131-AC8E-4A8E-A5D1-36260F720C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9189" y="1119031"/>
            <a:ext cx="4619938" cy="4619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Naslov 1">
            <a:extLst>
              <a:ext uri="{FF2B5EF4-FFF2-40B4-BE49-F238E27FC236}">
                <a16:creationId xmlns:a16="http://schemas.microsoft.com/office/drawing/2014/main" id="{4B5A463B-E6C4-7BB6-BC47-BDB54D792686}"/>
              </a:ext>
            </a:extLst>
          </p:cNvPr>
          <p:cNvSpPr>
            <a:spLocks noGrp="1"/>
          </p:cNvSpPr>
          <p:nvPr>
            <p:ph type="title"/>
          </p:nvPr>
        </p:nvSpPr>
        <p:spPr>
          <a:xfrm>
            <a:off x="1171074" y="1396686"/>
            <a:ext cx="3240506" cy="4064628"/>
          </a:xfrm>
        </p:spPr>
        <p:txBody>
          <a:bodyPr vert="horz" lIns="91440" tIns="45720" rIns="91440" bIns="45720" rtlCol="0" anchor="ctr">
            <a:normAutofit/>
          </a:bodyPr>
          <a:lstStyle/>
          <a:p>
            <a:r>
              <a:rPr lang="en-US" sz="3400" kern="1200">
                <a:solidFill>
                  <a:srgbClr val="FFFFFF"/>
                </a:solidFill>
                <a:latin typeface="+mj-lt"/>
                <a:ea typeface="+mj-ea"/>
                <a:cs typeface="+mj-cs"/>
              </a:rPr>
              <a:t>Illumina paired-end Sequencing simulation</a:t>
            </a:r>
          </a:p>
        </p:txBody>
      </p:sp>
      <p:sp>
        <p:nvSpPr>
          <p:cNvPr id="39" name="Arc 38">
            <a:extLst>
              <a:ext uri="{FF2B5EF4-FFF2-40B4-BE49-F238E27FC236}">
                <a16:creationId xmlns:a16="http://schemas.microsoft.com/office/drawing/2014/main" id="{5B7778FC-632E-4DCA-A7CB-0D7731CCF9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9809111">
            <a:off x="8683720" y="941148"/>
            <a:ext cx="2987899" cy="2987899"/>
          </a:xfrm>
          <a:prstGeom prst="arc">
            <a:avLst>
              <a:gd name="adj1" fmla="val 15817365"/>
              <a:gd name="adj2" fmla="val 178138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41" name="Oval 40">
            <a:extLst>
              <a:ext uri="{FF2B5EF4-FFF2-40B4-BE49-F238E27FC236}">
                <a16:creationId xmlns:a16="http://schemas.microsoft.com/office/drawing/2014/main" id="{FA23A907-97FB-4A8F-880A-DD77401C4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0048" y="4780992"/>
            <a:ext cx="546100" cy="5461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6" name="Čuvar mesta za broj slajda 5">
            <a:extLst>
              <a:ext uri="{FF2B5EF4-FFF2-40B4-BE49-F238E27FC236}">
                <a16:creationId xmlns:a16="http://schemas.microsoft.com/office/drawing/2014/main" id="{EA527FB6-BA1A-E7C0-650B-3E5436E9F35D}"/>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B5CEABB6-07DC-46E8-9B57-56EC44A396E5}" type="slidenum">
              <a:rPr lang="en-US" sz="1200" smtClean="0">
                <a:solidFill>
                  <a:schemeClr val="tx1">
                    <a:tint val="75000"/>
                  </a:schemeClr>
                </a:solidFill>
              </a:rPr>
              <a:pPr>
                <a:spcAft>
                  <a:spcPts val="600"/>
                </a:spcAft>
              </a:pPr>
              <a:t>8</a:t>
            </a:fld>
            <a:endParaRPr lang="en-US" sz="1200">
              <a:solidFill>
                <a:schemeClr val="tx1">
                  <a:tint val="75000"/>
                </a:schemeClr>
              </a:solidFill>
            </a:endParaRPr>
          </a:p>
        </p:txBody>
      </p:sp>
      <p:sp>
        <p:nvSpPr>
          <p:cNvPr id="16" name="Okvir za tekst 15">
            <a:extLst>
              <a:ext uri="{FF2B5EF4-FFF2-40B4-BE49-F238E27FC236}">
                <a16:creationId xmlns:a16="http://schemas.microsoft.com/office/drawing/2014/main" id="{BF3FE571-2CBD-D480-38EC-A4E4788E4BFB}"/>
              </a:ext>
            </a:extLst>
          </p:cNvPr>
          <p:cNvSpPr txBox="1"/>
          <p:nvPr/>
        </p:nvSpPr>
        <p:spPr>
          <a:xfrm>
            <a:off x="5614933" y="3741132"/>
            <a:ext cx="5968272" cy="136799"/>
          </a:xfrm>
          <a:prstGeom prst="rect">
            <a:avLst/>
          </a:prstGeom>
          <a:solidFill>
            <a:srgbClr val="000000">
              <a:alpha val="50000"/>
            </a:srgbClr>
          </a:solidFill>
          <a:ln>
            <a:noFill/>
          </a:ln>
        </p:spPr>
        <p:txBody>
          <a:bodyPr wrap="square" rtlCol="0" anchor="ctr">
            <a:noAutofit/>
          </a:bodyPr>
          <a:lstStyle/>
          <a:p>
            <a:pPr algn="ctr">
              <a:spcAft>
                <a:spcPts val="600"/>
              </a:spcAft>
            </a:pPr>
            <a:r>
              <a:rPr lang="en-US" sz="1300" b="1" dirty="0">
                <a:solidFill>
                  <a:srgbClr val="FFFFFF"/>
                </a:solidFill>
              </a:rPr>
              <a:t>3. Paired-end reads creation</a:t>
            </a:r>
            <a:endParaRPr lang="sr-Latn-RS" sz="1300" b="1" dirty="0">
              <a:solidFill>
                <a:srgbClr val="FFFFFF"/>
              </a:solidFill>
            </a:endParaRPr>
          </a:p>
        </p:txBody>
      </p:sp>
      <p:sp>
        <p:nvSpPr>
          <p:cNvPr id="18" name="Okvir za tekst 17">
            <a:extLst>
              <a:ext uri="{FF2B5EF4-FFF2-40B4-BE49-F238E27FC236}">
                <a16:creationId xmlns:a16="http://schemas.microsoft.com/office/drawing/2014/main" id="{C9066F13-4332-241C-4D03-BA08702848DF}"/>
              </a:ext>
            </a:extLst>
          </p:cNvPr>
          <p:cNvSpPr txBox="1"/>
          <p:nvPr/>
        </p:nvSpPr>
        <p:spPr>
          <a:xfrm>
            <a:off x="5614933" y="6160721"/>
            <a:ext cx="5968272" cy="136799"/>
          </a:xfrm>
          <a:prstGeom prst="rect">
            <a:avLst/>
          </a:prstGeom>
          <a:solidFill>
            <a:srgbClr val="000000">
              <a:alpha val="50000"/>
            </a:srgbClr>
          </a:solidFill>
          <a:ln>
            <a:noFill/>
          </a:ln>
        </p:spPr>
        <p:txBody>
          <a:bodyPr wrap="square" rtlCol="0" anchor="ctr">
            <a:noAutofit/>
          </a:bodyPr>
          <a:lstStyle/>
          <a:p>
            <a:pPr algn="ctr">
              <a:spcAft>
                <a:spcPts val="600"/>
              </a:spcAft>
            </a:pPr>
            <a:r>
              <a:rPr lang="en-US" sz="1300" b="1" dirty="0">
                <a:solidFill>
                  <a:srgbClr val="FFFFFF"/>
                </a:solidFill>
              </a:rPr>
              <a:t>4. Adding sequencing errors</a:t>
            </a:r>
            <a:endParaRPr lang="sr-Latn-RS" sz="1300" b="1" dirty="0">
              <a:solidFill>
                <a:srgbClr val="FFFFFF"/>
              </a:solidFill>
            </a:endParaRPr>
          </a:p>
        </p:txBody>
      </p:sp>
      <p:pic>
        <p:nvPicPr>
          <p:cNvPr id="12" name="Slika 11" descr="Slika na kojoj se nalazi tekst, snimak ekrana, ekran&#10;&#10;Opis je automatski generisan">
            <a:extLst>
              <a:ext uri="{FF2B5EF4-FFF2-40B4-BE49-F238E27FC236}">
                <a16:creationId xmlns:a16="http://schemas.microsoft.com/office/drawing/2014/main" id="{F78C5DCD-2478-6478-BC26-05C4D3E4C597}"/>
              </a:ext>
            </a:extLst>
          </p:cNvPr>
          <p:cNvPicPr>
            <a:picLocks noChangeAspect="1"/>
          </p:cNvPicPr>
          <p:nvPr/>
        </p:nvPicPr>
        <p:blipFill>
          <a:blip r:embed="rId4"/>
          <a:stretch>
            <a:fillRect/>
          </a:stretch>
        </p:blipFill>
        <p:spPr>
          <a:xfrm>
            <a:off x="5370153" y="1350631"/>
            <a:ext cx="6341793" cy="2511196"/>
          </a:xfrm>
          <a:prstGeom prst="rect">
            <a:avLst/>
          </a:prstGeom>
        </p:spPr>
      </p:pic>
      <p:pic>
        <p:nvPicPr>
          <p:cNvPr id="7" name="Slika 6">
            <a:extLst>
              <a:ext uri="{FF2B5EF4-FFF2-40B4-BE49-F238E27FC236}">
                <a16:creationId xmlns:a16="http://schemas.microsoft.com/office/drawing/2014/main" id="{BB66CAE3-115B-0EA8-EFC2-825CBB38A14D}"/>
              </a:ext>
            </a:extLst>
          </p:cNvPr>
          <p:cNvPicPr>
            <a:picLocks noChangeAspect="1"/>
          </p:cNvPicPr>
          <p:nvPr/>
        </p:nvPicPr>
        <p:blipFill>
          <a:blip r:embed="rId5"/>
          <a:stretch>
            <a:fillRect/>
          </a:stretch>
        </p:blipFill>
        <p:spPr>
          <a:xfrm>
            <a:off x="5614934" y="4059466"/>
            <a:ext cx="5968272" cy="1979853"/>
          </a:xfrm>
          <a:prstGeom prst="rect">
            <a:avLst/>
          </a:prstGeom>
        </p:spPr>
      </p:pic>
      <p:pic>
        <p:nvPicPr>
          <p:cNvPr id="5" name="Audio 4">
            <a:hlinkClick r:id="" action="ppaction://media"/>
            <a:extLst>
              <a:ext uri="{FF2B5EF4-FFF2-40B4-BE49-F238E27FC236}">
                <a16:creationId xmlns:a16="http://schemas.microsoft.com/office/drawing/2014/main" id="{6638B8EE-72F8-E076-8815-418EF218B4C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359332239"/>
      </p:ext>
    </p:extLst>
  </p:cSld>
  <p:clrMapOvr>
    <a:masterClrMapping/>
  </p:clrMapOvr>
  <mc:AlternateContent xmlns:mc="http://schemas.openxmlformats.org/markup-compatibility/2006">
    <mc:Choice xmlns:p14="http://schemas.microsoft.com/office/powerpoint/2010/main" Requires="p14">
      <p:transition spd="slow" p14:dur="2000" advTm="33053"/>
    </mc:Choice>
    <mc:Fallback>
      <p:transition spd="slow" advTm="3305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extLst>
    <p:ext uri="{3A86A75C-4F4B-4683-9AE1-C65F6400EC91}">
      <p14:laserTraceLst xmlns:p14="http://schemas.microsoft.com/office/powerpoint/2010/main">
        <p14:tracePtLst>
          <p14:tracePt t="3415" x="4654550" y="6286500"/>
          <p14:tracePt t="4271" x="4056063" y="6832600"/>
          <p14:tracePt t="4277" x="4048125" y="6816725"/>
          <p14:tracePt t="4285" x="4048125" y="6791325"/>
          <p14:tracePt t="4302" x="4038600" y="6750050"/>
          <p14:tracePt t="4306" x="4022725" y="6734175"/>
          <p14:tracePt t="4313" x="4022725" y="6716713"/>
          <p14:tracePt t="4320" x="4022725" y="6700838"/>
          <p14:tracePt t="4327" x="4014788" y="6683375"/>
          <p14:tracePt t="4334" x="4005263" y="6667500"/>
          <p14:tracePt t="4341" x="3997325" y="6650038"/>
          <p14:tracePt t="4348" x="3989388" y="6634163"/>
          <p14:tracePt t="4355" x="3989388" y="6618288"/>
          <p14:tracePt t="4362" x="3981450" y="6608763"/>
          <p14:tracePt t="4369" x="3973513" y="6592888"/>
          <p14:tracePt t="4376" x="3973513" y="6575425"/>
          <p14:tracePt t="4384" x="3973513" y="6567488"/>
          <p14:tracePt t="4390" x="3973513" y="6551613"/>
          <p14:tracePt t="4397" x="3973513" y="6534150"/>
          <p14:tracePt t="4404" x="3973513" y="6526213"/>
          <p14:tracePt t="4411" x="3973513" y="6500813"/>
          <p14:tracePt t="4418" x="3973513" y="6467475"/>
          <p14:tracePt t="4425" x="3973513" y="6451600"/>
          <p14:tracePt t="4432" x="3981450" y="6418263"/>
          <p14:tracePt t="4439" x="3997325" y="6384925"/>
          <p14:tracePt t="4845" x="3956050" y="6178550"/>
          <p14:tracePt t="4852" x="3889375" y="5903913"/>
          <p14:tracePt t="4859" x="3840163" y="5630863"/>
          <p14:tracePt t="4865" x="3806825" y="5365750"/>
          <p14:tracePt t="4872" x="3806825" y="5191125"/>
          <p14:tracePt t="4879" x="3814763" y="4900613"/>
          <p14:tracePt t="4886" x="3848100" y="4635500"/>
          <p14:tracePt t="4893" x="3873500" y="4478338"/>
          <p14:tracePt t="4901" x="3914775" y="4311650"/>
          <p14:tracePt t="4907" x="3963988" y="4138613"/>
          <p14:tracePt t="4914" x="4005263" y="3971925"/>
          <p14:tracePt t="4921" x="4038600" y="3871913"/>
          <p14:tracePt t="4929" x="4071938" y="3789363"/>
          <p14:tracePt t="4936" x="4122738" y="3698875"/>
          <p14:tracePt t="4943" x="4154488" y="3640138"/>
          <p14:tracePt t="4951" x="4171950" y="3598863"/>
          <p14:tracePt t="4956" x="4187825" y="3565525"/>
          <p14:tracePt t="4964" x="4205288" y="3557588"/>
          <p14:tracePt t="4971" x="4221163" y="3549650"/>
          <p14:tracePt t="4977" x="4221163" y="3532188"/>
          <p14:tracePt t="7002" x="4362450" y="3341688"/>
          <p14:tracePt t="7010" x="4611688" y="3068638"/>
          <p14:tracePt t="7016" x="4818063" y="2894013"/>
          <p14:tracePt t="7023" x="5051425" y="2711450"/>
          <p14:tracePt t="7031" x="5332413" y="2536825"/>
          <p14:tracePt t="7037" x="5556250" y="2397125"/>
          <p14:tracePt t="7044" x="5764213" y="2305050"/>
          <p14:tracePt t="7052" x="6062663" y="2163763"/>
          <p14:tracePt t="7058" x="6319838" y="2065338"/>
          <p14:tracePt t="7067" x="6551613" y="1990725"/>
          <p14:tracePt t="7072" x="6775450" y="1931988"/>
          <p14:tracePt t="7079" x="7024688" y="1882775"/>
          <p14:tracePt t="7086" x="7265988" y="1857375"/>
          <p14:tracePt t="7093" x="7439025" y="1841500"/>
          <p14:tracePt t="7100" x="7580313" y="1841500"/>
          <p14:tracePt t="7107" x="7737475" y="1857375"/>
          <p14:tracePt t="7114" x="7862888" y="1882775"/>
          <p14:tracePt t="7121" x="7945438" y="1916113"/>
          <p14:tracePt t="7128" x="7994650" y="1939925"/>
          <p14:tracePt t="7135" x="8053388" y="1973263"/>
          <p14:tracePt t="7142" x="8112125" y="2024063"/>
          <p14:tracePt t="7150" x="8112125" y="2039938"/>
          <p14:tracePt t="7157" x="8143875" y="2089150"/>
          <p14:tracePt t="7167" x="8161338" y="2163763"/>
          <p14:tracePt t="7170" x="8161338" y="2222500"/>
          <p14:tracePt t="7177" x="8161338" y="2281238"/>
          <p14:tracePt t="7185" x="8143875" y="2379663"/>
          <p14:tracePt t="7191" x="8094663" y="2495550"/>
          <p14:tracePt t="7200" x="8045450" y="2636838"/>
          <p14:tracePt t="7205" x="7978775" y="2811463"/>
          <p14:tracePt t="7212" x="7920038" y="2943225"/>
          <p14:tracePt t="7219" x="7837488" y="3043238"/>
          <p14:tracePt t="7227" x="7762875" y="3109913"/>
          <p14:tracePt t="7234" x="7672388" y="3167063"/>
          <p14:tracePt t="7241" x="7546975" y="3217863"/>
          <p14:tracePt t="7247" x="7397750" y="3259138"/>
          <p14:tracePt t="7254" x="7289800" y="3284538"/>
          <p14:tracePt t="7261" x="7150100" y="3300413"/>
          <p14:tracePt t="7269" x="6999288" y="3300413"/>
          <p14:tracePt t="7275" x="6850063" y="3300413"/>
          <p14:tracePt t="7283" x="6726238" y="3292475"/>
          <p14:tracePt t="7290" x="6610350" y="3267075"/>
          <p14:tracePt t="7296" x="6510338" y="3233738"/>
          <p14:tracePt t="7304" x="6435725" y="3192463"/>
          <p14:tracePt t="7310" x="6361113" y="3143250"/>
          <p14:tracePt t="7318" x="6311900" y="3060700"/>
          <p14:tracePt t="7324" x="6261100" y="3001963"/>
          <p14:tracePt t="7333" x="6245225" y="2860675"/>
          <p14:tracePt t="7339" x="6245225" y="2736850"/>
          <p14:tracePt t="7345" x="6278563" y="2620963"/>
          <p14:tracePt t="7352" x="6327775" y="2520950"/>
          <p14:tracePt t="7359" x="6402388" y="2405063"/>
          <p14:tracePt t="7368" x="6494463" y="2271713"/>
          <p14:tracePt t="7373" x="6610350" y="2147888"/>
          <p14:tracePt t="7381" x="6710363" y="2039938"/>
          <p14:tracePt t="7388" x="6850063" y="1939925"/>
          <p14:tracePt t="7394" x="6975475" y="1882775"/>
          <p14:tracePt t="7402" x="7107238" y="1831975"/>
          <p14:tracePt t="7408" x="7232650" y="1790700"/>
          <p14:tracePt t="7416" x="7331075" y="1774825"/>
          <p14:tracePt t="7422" x="7415213" y="1757363"/>
          <p14:tracePt t="7430" x="7489825" y="1757363"/>
          <p14:tracePt t="7437" x="7556500" y="1757363"/>
          <p14:tracePt t="7443" x="7613650" y="1757363"/>
          <p14:tracePt t="7451" x="7646988" y="1766888"/>
          <p14:tracePt t="7457" x="7672388" y="1790700"/>
          <p14:tracePt t="7464" x="7688263" y="1831975"/>
          <p14:tracePt t="7472" x="7688263" y="1890713"/>
          <p14:tracePt t="7479" x="7688263" y="2014538"/>
          <p14:tracePt t="7486" x="7631113" y="2222500"/>
          <p14:tracePt t="7493" x="7539038" y="2454275"/>
          <p14:tracePt t="7500" x="7423150" y="2695575"/>
          <p14:tracePt t="7507" x="7315200" y="2911475"/>
          <p14:tracePt t="7514" x="7240588" y="3068638"/>
          <p14:tracePt t="7521" x="7107238" y="3241675"/>
          <p14:tracePt t="7528" x="7016750" y="3325813"/>
          <p14:tracePt t="7535" x="6867525" y="3400425"/>
          <p14:tracePt t="7541" x="6743700" y="3441700"/>
          <p14:tracePt t="7550" x="6602413" y="3482975"/>
          <p14:tracePt t="7555" x="6510338" y="3490913"/>
          <p14:tracePt t="7563" x="6394450" y="3490913"/>
          <p14:tracePt t="7570" x="6294438" y="3475038"/>
          <p14:tracePt t="7577" x="6203950" y="3441700"/>
          <p14:tracePt t="7584" x="6129338" y="3390900"/>
          <p14:tracePt t="7590" x="6070600" y="3316288"/>
          <p14:tracePt t="7597" x="6029325" y="3209925"/>
          <p14:tracePt t="7605" x="6021388" y="3117850"/>
          <p14:tracePt t="7611" x="6021388" y="2994025"/>
          <p14:tracePt t="7619" x="6046788" y="2878138"/>
          <p14:tracePt t="7626" x="6096000" y="2803525"/>
          <p14:tracePt t="7633" x="6196013" y="2678113"/>
          <p14:tracePt t="7639" x="6294438" y="2603500"/>
          <p14:tracePt t="7646" x="6419850" y="2505075"/>
          <p14:tracePt t="7654" x="6510338" y="2413000"/>
          <p14:tracePt t="7660" x="6643688" y="2338388"/>
          <p14:tracePt t="7668" x="6792913" y="2281238"/>
          <p14:tracePt t="7675" x="6942138" y="2230438"/>
          <p14:tracePt t="7682" x="7065963" y="2206625"/>
          <p14:tracePt t="7689" x="7165975" y="2197100"/>
          <p14:tracePt t="7696" x="7232650" y="2197100"/>
          <p14:tracePt t="7703" x="7289800" y="2197100"/>
          <p14:tracePt t="7709" x="7356475" y="2230438"/>
          <p14:tracePt t="7717" x="7389813" y="2255838"/>
          <p14:tracePt t="7724" x="7415213" y="2289175"/>
          <p14:tracePt t="7731" x="7439025" y="2387600"/>
          <p14:tracePt t="7738" x="7439025" y="2462213"/>
          <p14:tracePt t="7745" x="7431088" y="2554288"/>
          <p14:tracePt t="7752" x="7397750" y="2695575"/>
          <p14:tracePt t="7759" x="7315200" y="2886075"/>
          <p14:tracePt t="7767" x="7248525" y="3001963"/>
          <p14:tracePt t="7773" x="7124700" y="3200400"/>
          <p14:tracePt t="7780" x="7016750" y="3308350"/>
          <p14:tracePt t="7787" x="6883400" y="3375025"/>
          <p14:tracePt t="7794" x="6726238" y="3457575"/>
          <p14:tracePt t="7801" x="6577013" y="3516313"/>
          <p14:tracePt t="7808" x="6443663" y="3557588"/>
          <p14:tracePt t="7816" x="6337300" y="3573463"/>
          <p14:tracePt t="7822" x="6237288" y="3590925"/>
          <p14:tracePt t="7829" x="6170613" y="3590925"/>
          <p14:tracePt t="7836" x="6080125" y="3573463"/>
          <p14:tracePt t="7843" x="6021388" y="3541713"/>
          <p14:tracePt t="7850" x="5988050" y="3516313"/>
          <p14:tracePt t="7857" x="5962650" y="3482975"/>
          <p14:tracePt t="7864" x="5954713" y="3424238"/>
          <p14:tracePt t="7871" x="5954713" y="3382963"/>
          <p14:tracePt t="7878" x="5972175" y="3292475"/>
          <p14:tracePt t="7885" x="6037263" y="3184525"/>
          <p14:tracePt t="7892" x="6121400" y="3092450"/>
          <p14:tracePt t="7900" x="6219825" y="3009900"/>
          <p14:tracePt t="7906" x="6327775" y="2943225"/>
          <p14:tracePt t="7913" x="6453188" y="2886075"/>
          <p14:tracePt t="7920" x="6551613" y="2852738"/>
          <p14:tracePt t="7927" x="6651625" y="2819400"/>
          <p14:tracePt t="7934" x="6808788" y="2794000"/>
          <p14:tracePt t="7941" x="6916738" y="2794000"/>
          <p14:tracePt t="7951" x="6975475" y="2778125"/>
          <p14:tracePt t="7955" x="7032625" y="2778125"/>
          <p14:tracePt t="7962" x="7083425" y="2786063"/>
          <p14:tracePt t="7969" x="7091363" y="2794000"/>
          <p14:tracePt t="7976" x="7116763" y="2819400"/>
          <p14:tracePt t="7984" x="7116763" y="2860675"/>
          <p14:tracePt t="7990" x="7124700" y="2935288"/>
          <p14:tracePt t="7997" x="7124700" y="3043238"/>
          <p14:tracePt t="8004" x="7099300" y="3176588"/>
          <p14:tracePt t="8011" x="7058025" y="3300413"/>
          <p14:tracePt t="8018" x="6991350" y="3390900"/>
          <p14:tracePt t="8025" x="6924675" y="3467100"/>
          <p14:tracePt t="8033" x="6818313" y="3557588"/>
          <p14:tracePt t="8039" x="6700838" y="3616325"/>
          <p14:tracePt t="8046" x="6602413" y="3648075"/>
          <p14:tracePt t="8053" x="6502400" y="3673475"/>
          <p14:tracePt t="8060" x="6419850" y="3681413"/>
          <p14:tracePt t="8068" x="6337300" y="3681413"/>
          <p14:tracePt t="8074" x="6278563" y="3673475"/>
          <p14:tracePt t="8082" x="6211888" y="3632200"/>
          <p14:tracePt t="8088" x="6162675" y="3590925"/>
          <p14:tracePt t="8095" x="6111875" y="3524250"/>
          <p14:tracePt t="8102" x="6080125" y="3449638"/>
          <p14:tracePt t="8109" x="6070600" y="3349625"/>
          <p14:tracePt t="8117" x="6070600" y="3217863"/>
          <p14:tracePt t="8123" x="6137275" y="3068638"/>
          <p14:tracePt t="8130" x="6186488" y="2968625"/>
          <p14:tracePt t="8137" x="6286500" y="2827338"/>
          <p14:tracePt t="8144" x="6378575" y="2736850"/>
          <p14:tracePt t="8152" x="6486525" y="2654300"/>
          <p14:tracePt t="8158" x="6584950" y="2579688"/>
          <p14:tracePt t="8167" x="6726238" y="2487613"/>
          <p14:tracePt t="8181" x="6950075" y="2397125"/>
          <p14:tracePt t="8186" x="7024688" y="2363788"/>
          <p14:tracePt t="8193" x="7083425" y="2355850"/>
          <p14:tracePt t="8201" x="7124700" y="2355850"/>
          <p14:tracePt t="8207" x="7150100" y="2355850"/>
          <p14:tracePt t="8214" x="7165975" y="2355850"/>
          <p14:tracePt t="8221" x="7165975" y="2363788"/>
          <p14:tracePt t="8228" x="7181850" y="2379663"/>
          <p14:tracePt t="8235" x="7191375" y="2397125"/>
          <p14:tracePt t="8242" x="7191375" y="2438400"/>
          <p14:tracePt t="8250" x="7191375" y="2479675"/>
          <p14:tracePt t="8256" x="7173913" y="2595563"/>
          <p14:tracePt t="8263" x="7140575" y="2736850"/>
          <p14:tracePt t="8270" x="7058025" y="2927350"/>
          <p14:tracePt t="8277" x="6967538" y="3159125"/>
          <p14:tracePt t="8284" x="6908800" y="3259138"/>
          <p14:tracePt t="8291" x="6842125" y="3325813"/>
          <p14:tracePt t="8300" x="6767513" y="3382963"/>
          <p14:tracePt t="8305" x="6710363" y="3390900"/>
          <p14:tracePt t="8312" x="6677025" y="3400425"/>
          <p14:tracePt t="8319" x="6618288" y="3408363"/>
          <p14:tracePt t="8326" x="6561138" y="3400425"/>
          <p14:tracePt t="8334" x="6527800" y="3390900"/>
          <p14:tracePt t="8340" x="6494463" y="3359150"/>
          <p14:tracePt t="8348" x="6469063" y="3333750"/>
          <p14:tracePt t="8354" x="6453188" y="3300413"/>
          <p14:tracePt t="8361" x="6435725" y="3259138"/>
          <p14:tracePt t="8368" x="6435725" y="3200400"/>
          <p14:tracePt t="8771" x="6626225" y="3135313"/>
          <p14:tracePt t="8779" x="6883400" y="3051175"/>
          <p14:tracePt t="8786" x="7273925" y="2976563"/>
          <p14:tracePt t="8794" x="7539038" y="2943225"/>
          <p14:tracePt t="8802" x="7721600" y="2919413"/>
          <p14:tracePt t="8810" x="7837488" y="2919413"/>
          <p14:tracePt t="8819" x="7953375" y="2919413"/>
          <p14:tracePt t="8829" x="8045450" y="2935288"/>
          <p14:tracePt t="8836" x="8086725" y="2943225"/>
          <p14:tracePt t="8843" x="8112125" y="2952750"/>
          <p14:tracePt t="8850" x="8135938" y="2952750"/>
          <p14:tracePt t="8864" x="8143875" y="2960688"/>
          <p14:tracePt t="8871" x="8143875" y="2976563"/>
          <p14:tracePt t="8885" x="8143875" y="2986088"/>
          <p14:tracePt t="8891" x="8143875" y="3001963"/>
          <p14:tracePt t="8899" x="8128000" y="3017838"/>
          <p14:tracePt t="8905" x="8086725" y="3051175"/>
          <p14:tracePt t="8912" x="8020050" y="3101975"/>
          <p14:tracePt t="8920" x="7920038" y="3159125"/>
          <p14:tracePt t="8926" x="7804150" y="3200400"/>
          <p14:tracePt t="8934" x="7605713" y="3259138"/>
          <p14:tracePt t="8940" x="7464425" y="3284538"/>
          <p14:tracePt t="8949" x="7307263" y="3308350"/>
          <p14:tracePt t="8954" x="7199313" y="3316288"/>
          <p14:tracePt t="8961" x="7099300" y="3325813"/>
          <p14:tracePt t="8969" x="7016750" y="3325813"/>
          <p14:tracePt t="8976" x="6958013" y="3325813"/>
          <p14:tracePt t="8983" x="6916738" y="3325813"/>
          <p14:tracePt t="8990" x="6892925" y="3325813"/>
          <p14:tracePt t="8997" x="6875463" y="3316288"/>
          <p14:tracePt t="9004" x="6859588" y="3316288"/>
          <p14:tracePt t="9010" x="6842125" y="3316288"/>
          <p14:tracePt t="9025" x="6842125" y="3308350"/>
          <p14:tracePt t="9047" x="6842125" y="3300413"/>
          <p14:tracePt t="9053" x="6842125" y="3292475"/>
          <p14:tracePt t="9059" x="6867525" y="3275013"/>
          <p14:tracePt t="9067" x="6900863" y="3259138"/>
          <p14:tracePt t="9073" x="6991350" y="3233738"/>
          <p14:tracePt t="9082" x="7158038" y="3167063"/>
          <p14:tracePt t="9088" x="7356475" y="3109913"/>
          <p14:tracePt t="9095" x="7564438" y="3084513"/>
          <p14:tracePt t="9102" x="7705725" y="3084513"/>
          <p14:tracePt t="9109" x="7788275" y="3084513"/>
          <p14:tracePt t="9117" x="7854950" y="3084513"/>
          <p14:tracePt t="9123" x="7896225" y="3084513"/>
          <p14:tracePt t="9130" x="7920038" y="3084513"/>
          <p14:tracePt t="9137" x="7937500" y="3084513"/>
          <p14:tracePt t="9179" x="7937500" y="3092450"/>
          <p14:tracePt t="9186" x="7912100" y="3101975"/>
          <p14:tracePt t="9193" x="7870825" y="3109913"/>
          <p14:tracePt t="9200" x="7796213" y="3135313"/>
          <p14:tracePt t="9207" x="7696200" y="3167063"/>
          <p14:tracePt t="9215" x="7572375" y="3192463"/>
          <p14:tracePt t="9221" x="7448550" y="3200400"/>
          <p14:tracePt t="9228" x="7323138" y="3200400"/>
          <p14:tracePt t="9235" x="7240588" y="3200400"/>
          <p14:tracePt t="9242" x="7199313" y="3200400"/>
          <p14:tracePt t="9249" x="7165975" y="3192463"/>
          <p14:tracePt t="9256" x="7140575" y="3184525"/>
          <p14:tracePt t="9263" x="7132638" y="3167063"/>
          <p14:tracePt t="9284" x="7132638" y="3159125"/>
          <p14:tracePt t="9291" x="7132638" y="3151188"/>
          <p14:tracePt t="9305" x="7140575" y="3125788"/>
          <p14:tracePt t="9312" x="7181850" y="3109913"/>
          <p14:tracePt t="9319" x="7256463" y="3068638"/>
          <p14:tracePt t="9326" x="7389813" y="2994025"/>
          <p14:tracePt t="9334" x="7523163" y="2952750"/>
          <p14:tracePt t="9340" x="7729538" y="2860675"/>
          <p14:tracePt t="9347" x="7837488" y="2827338"/>
          <p14:tracePt t="9354" x="7945438" y="2794000"/>
          <p14:tracePt t="9361" x="8045450" y="2760663"/>
          <p14:tracePt t="9862" x="7994650" y="2803525"/>
          <p14:tracePt t="9869" x="7896225" y="2878138"/>
          <p14:tracePt t="9877" x="7780338" y="2968625"/>
          <p14:tracePt t="9885" x="7639050" y="3043238"/>
          <p14:tracePt t="9893" x="7489825" y="3109913"/>
          <p14:tracePt t="9901" x="7331075" y="3167063"/>
          <p14:tracePt t="9909" x="7207250" y="3233738"/>
          <p14:tracePt t="9917" x="7042150" y="3292475"/>
          <p14:tracePt t="9925" x="6892925" y="3341688"/>
          <p14:tracePt t="9933" x="6792913" y="3390900"/>
          <p14:tracePt t="9942" x="6718300" y="3408363"/>
          <p14:tracePt t="9950" x="6684963" y="3424238"/>
          <p14:tracePt t="9957" x="6659563" y="3433763"/>
          <p14:tracePt t="9965" x="6651625" y="3433763"/>
          <p14:tracePt t="9973" x="6635750" y="3433763"/>
          <p14:tracePt t="9982" x="6626225" y="3433763"/>
          <p14:tracePt t="10021" x="6626225" y="3424238"/>
          <p14:tracePt t="10029" x="6626225" y="3416300"/>
          <p14:tracePt t="10045" x="6626225" y="3408363"/>
          <p14:tracePt t="10061" x="6635750" y="3408363"/>
          <p14:tracePt t="10070" x="6643688" y="3390900"/>
          <p14:tracePt t="10077" x="6651625" y="3382963"/>
          <p14:tracePt t="10085" x="6692900" y="3359150"/>
          <p14:tracePt t="10093" x="6734175" y="3341688"/>
          <p14:tracePt t="10101" x="6800850" y="3308350"/>
          <p14:tracePt t="10109" x="6900863" y="3292475"/>
          <p14:tracePt t="10117" x="6991350" y="3267075"/>
          <p14:tracePt t="10125" x="7107238" y="3241675"/>
          <p14:tracePt t="10134" x="7207250" y="3225800"/>
          <p14:tracePt t="10141" x="7307263" y="3209925"/>
          <p14:tracePt t="10150" x="7373938" y="3209925"/>
          <p14:tracePt t="10167" x="7513638" y="3209925"/>
          <p14:tracePt t="10173" x="7572375" y="3209925"/>
          <p14:tracePt t="10182" x="7631113" y="3209925"/>
          <p14:tracePt t="10189" x="7654925" y="3209925"/>
          <p14:tracePt t="10199" x="7688263" y="3217863"/>
          <p14:tracePt t="10205" x="7705725" y="3225800"/>
          <p14:tracePt t="10215" x="7729538" y="3233738"/>
          <p14:tracePt t="10221" x="7729538" y="3241675"/>
          <p14:tracePt t="10230" x="7747000" y="3251200"/>
          <p14:tracePt t="10237" x="7754938" y="3259138"/>
          <p14:tracePt t="10246" x="7762875" y="3267075"/>
          <p14:tracePt t="10253" x="7762875" y="3275013"/>
          <p14:tracePt t="10270" x="7770813" y="3275013"/>
          <p14:tracePt t="10277" x="7770813" y="3284538"/>
          <p14:tracePt t="10285" x="7770813" y="3292475"/>
          <p14:tracePt t="10309" x="7770813" y="3300413"/>
          <p14:tracePt t="10318" x="7770813" y="3308350"/>
          <p14:tracePt t="10325" x="7770813" y="3316288"/>
          <p14:tracePt t="10334" x="7747000" y="3333750"/>
          <p14:tracePt t="10341" x="7713663" y="3359150"/>
          <p14:tracePt t="10350" x="7654925" y="3382963"/>
          <p14:tracePt t="10358" x="7580313" y="3390900"/>
          <p14:tracePt t="10366" x="7513638" y="3390900"/>
          <p14:tracePt t="10373" x="7431088" y="3367088"/>
          <p14:tracePt t="10382" x="7364413" y="3341688"/>
          <p14:tracePt t="10390" x="7307263" y="3300413"/>
          <p14:tracePt t="10400" x="7240588" y="3217863"/>
          <p14:tracePt t="10406" x="7181850" y="3117850"/>
          <p14:tracePt t="10415" x="7116763" y="2952750"/>
          <p14:tracePt t="10422" x="7099300" y="2744788"/>
          <p14:tracePt t="10430" x="7099300" y="2546350"/>
          <p14:tracePt t="10438" x="7116763" y="2387600"/>
          <p14:tracePt t="10445" x="7140575" y="2247900"/>
          <p14:tracePt t="10454" x="7173913" y="2122488"/>
          <p14:tracePt t="10461" x="7207250" y="2024063"/>
          <p14:tracePt t="10470" x="7240588" y="1931988"/>
          <p14:tracePt t="10477" x="7265988" y="1874838"/>
          <p14:tracePt t="10486" x="7273925" y="1841500"/>
          <p14:tracePt t="10493" x="7281863" y="1816100"/>
          <p14:tracePt t="10502" x="7281863" y="1808163"/>
          <p14:tracePt t="10510" x="7281863" y="1800225"/>
          <p14:tracePt t="10518" x="7281863" y="1790700"/>
          <p14:tracePt t="10542" x="7281863" y="1782763"/>
          <p14:tracePt t="10557" x="7273925" y="1774825"/>
          <p14:tracePt t="10574" x="7265988" y="1766888"/>
          <p14:tracePt t="10582" x="7256463" y="1757363"/>
          <p14:tracePt t="10590" x="7248525" y="1749425"/>
          <p14:tracePt t="10598" x="7240588" y="1749425"/>
          <p14:tracePt t="10615" x="7224713" y="1733550"/>
          <p14:tracePt t="10622" x="7215188" y="1725613"/>
          <p14:tracePt t="10638" x="7199313" y="1716088"/>
          <p14:tracePt t="10646" x="7191375" y="1700213"/>
          <p14:tracePt t="10654" x="7191375" y="1692275"/>
          <p14:tracePt t="10662" x="7181850" y="1692275"/>
          <p14:tracePt t="10670" x="7173913" y="1682750"/>
          <p14:tracePt t="10678" x="7165975" y="1682750"/>
          <p14:tracePt t="10694" x="7158038" y="1674813"/>
          <p14:tracePt t="10702" x="7150100" y="1674813"/>
          <p14:tracePt t="10726" x="7150100" y="1666875"/>
          <p14:tracePt t="10742" x="7140575" y="1666875"/>
          <p14:tracePt t="10822" x="7140575" y="1658938"/>
          <p14:tracePt t="10846" x="7140575" y="1651000"/>
          <p14:tracePt t="10878" x="7140575" y="1641475"/>
          <p14:tracePt t="10886" x="7140575" y="1633538"/>
          <p14:tracePt t="10894" x="7150100" y="1633538"/>
          <p14:tracePt t="10902" x="7165975" y="1617663"/>
          <p14:tracePt t="10910" x="7181850" y="1592263"/>
          <p14:tracePt t="10918" x="7191375" y="1566863"/>
          <p14:tracePt t="10926" x="7215188" y="1550988"/>
          <p14:tracePt t="10934" x="7256463" y="1509713"/>
          <p14:tracePt t="10942" x="7281863" y="1484313"/>
          <p14:tracePt t="10950" x="7307263" y="1450975"/>
          <p14:tracePt t="10958" x="7340600" y="1425575"/>
          <p14:tracePt t="10967" x="7364413" y="1401763"/>
          <p14:tracePt t="10974" x="7381875" y="1384300"/>
          <p14:tracePt t="10983" x="7397750" y="1368425"/>
          <p14:tracePt t="10990" x="7423150" y="1343025"/>
          <p14:tracePt t="10999" x="7423150" y="1335088"/>
          <p14:tracePt t="11006" x="7431088" y="1327150"/>
          <p14:tracePt t="11022" x="7431088" y="1319213"/>
          <p14:tracePt t="11032" x="7439025" y="1319213"/>
          <p14:tracePt t="11038" x="7439025" y="1309688"/>
          <p14:tracePt t="11046" x="7439025" y="1301750"/>
          <p14:tracePt t="11063" x="7439025" y="1293813"/>
          <p14:tracePt t="11070" x="7431088" y="1293813"/>
          <p14:tracePt t="11086" x="7415213" y="1293813"/>
          <p14:tracePt t="11094" x="7397750" y="1293813"/>
          <p14:tracePt t="11102" x="7389813" y="1301750"/>
          <p14:tracePt t="11110" x="7364413" y="1309688"/>
          <p14:tracePt t="11118" x="7340600" y="1327150"/>
          <p14:tracePt t="11126" x="7323138" y="1335088"/>
          <p14:tracePt t="11134" x="7307263" y="1343025"/>
          <p14:tracePt t="11142" x="7281863" y="1360488"/>
          <p14:tracePt t="11152" x="7248525" y="1384300"/>
          <p14:tracePt t="11158" x="7207250" y="1409700"/>
          <p14:tracePt t="11167" x="7173913" y="1443038"/>
          <p14:tracePt t="11174" x="7107238" y="1509713"/>
          <p14:tracePt t="11183" x="7058025" y="1576388"/>
          <p14:tracePt t="11190" x="6999288" y="1633538"/>
          <p14:tracePt t="11198" x="6967538" y="1682750"/>
          <p14:tracePt t="11206" x="6934200" y="1725613"/>
          <p14:tracePt t="11214" x="6924675" y="1749425"/>
          <p14:tracePt t="11222" x="6916738" y="1757363"/>
          <p14:tracePt t="11232" x="6900863" y="1774825"/>
          <p14:tracePt t="11238" x="6892925" y="1790700"/>
          <p14:tracePt t="11246" x="6892925" y="1808163"/>
          <p14:tracePt t="11254" x="6883400" y="1831975"/>
          <p14:tracePt t="11262" x="6883400" y="1857375"/>
          <p14:tracePt t="11270" x="6883400" y="1898650"/>
          <p14:tracePt t="11278" x="6883400" y="1939925"/>
          <p14:tracePt t="11286" x="6900863" y="1990725"/>
          <p14:tracePt t="11294" x="6924675" y="2065338"/>
          <p14:tracePt t="11302" x="6967538" y="2122488"/>
          <p14:tracePt t="11310" x="6991350" y="2173288"/>
          <p14:tracePt t="11318" x="7042150" y="2214563"/>
          <p14:tracePt t="11326" x="7091363" y="2238375"/>
          <p14:tracePt t="11334" x="7140575" y="2271713"/>
          <p14:tracePt t="11342" x="7191375" y="2281238"/>
          <p14:tracePt t="11350" x="7232650" y="2281238"/>
          <p14:tracePt t="11358" x="7289800" y="2281238"/>
          <p14:tracePt t="11366" x="7331075" y="2281238"/>
          <p14:tracePt t="11374" x="7389813" y="2271713"/>
          <p14:tracePt t="11383" x="7439025" y="2247900"/>
          <p14:tracePt t="11390" x="7497763" y="2222500"/>
          <p14:tracePt t="11398" x="7546975" y="2189163"/>
          <p14:tracePt t="11406" x="7580313" y="2155825"/>
          <p14:tracePt t="11415" x="7613650" y="2106613"/>
          <p14:tracePt t="11422" x="7631113" y="2047875"/>
          <p14:tracePt t="11431" x="7639050" y="1990725"/>
          <p14:tracePt t="11438" x="7639050" y="1931988"/>
          <p14:tracePt t="11447" x="7639050" y="1874838"/>
          <p14:tracePt t="11454" x="7613650" y="1816100"/>
          <p14:tracePt t="11462" x="7572375" y="1749425"/>
          <p14:tracePt t="11470" x="7531100" y="1682750"/>
          <p14:tracePt t="11478" x="7472363" y="1625600"/>
          <p14:tracePt t="11486" x="7423150" y="1584325"/>
          <p14:tracePt t="11494" x="7364413" y="1550988"/>
          <p14:tracePt t="11502" x="7315200" y="1533525"/>
          <p14:tracePt t="11510" x="7273925" y="1525588"/>
          <p14:tracePt t="11518" x="7232650" y="1525588"/>
          <p14:tracePt t="11526" x="7181850" y="1525588"/>
          <p14:tracePt t="11534" x="7140575" y="1533525"/>
          <p14:tracePt t="11542" x="7099300" y="1558925"/>
          <p14:tracePt t="11550" x="7058025" y="1592263"/>
          <p14:tracePt t="11558" x="7016750" y="1625600"/>
          <p14:tracePt t="11567" x="6975475" y="1666875"/>
          <p14:tracePt t="11574" x="6950075" y="1700213"/>
          <p14:tracePt t="11583" x="6934200" y="1733550"/>
          <p14:tracePt t="11590" x="6916738" y="1774825"/>
          <p14:tracePt t="11599" x="6900863" y="1808163"/>
          <p14:tracePt t="11606" x="6892925" y="1824038"/>
          <p14:tracePt t="11614" x="6883400" y="1874838"/>
          <p14:tracePt t="11622" x="6883400" y="1931988"/>
          <p14:tracePt t="11631" x="6900863" y="2014538"/>
          <p14:tracePt t="11638" x="6950075" y="2089150"/>
          <p14:tracePt t="11649" x="7024688" y="2163763"/>
          <p14:tracePt t="11654" x="7116763" y="2222500"/>
          <p14:tracePt t="11662" x="7215188" y="2263775"/>
          <p14:tracePt t="11670" x="7331075" y="2289175"/>
          <p14:tracePt t="11678" x="7415213" y="2289175"/>
          <p14:tracePt t="11686" x="7513638" y="2263775"/>
          <p14:tracePt t="11694" x="7605713" y="2222500"/>
          <p14:tracePt t="11702" x="7696200" y="2155825"/>
          <p14:tracePt t="11710" x="7770813" y="2065338"/>
          <p14:tracePt t="11718" x="7845425" y="1949450"/>
          <p14:tracePt t="11726" x="7878763" y="1849438"/>
          <p14:tracePt t="11734" x="7912100" y="1757363"/>
          <p14:tracePt t="11742" x="7912100" y="1692275"/>
          <p14:tracePt t="11750" x="7904163" y="1617663"/>
          <p14:tracePt t="11758" x="7878763" y="1576388"/>
          <p14:tracePt t="11766" x="7854950" y="1533525"/>
          <p14:tracePt t="11775" x="7812088" y="1509713"/>
          <p14:tracePt t="11783" x="7780338" y="1492250"/>
          <p14:tracePt t="11790" x="7737475" y="1492250"/>
          <p14:tracePt t="11799" x="7696200" y="1492250"/>
          <p14:tracePt t="11806" x="7662863" y="1492250"/>
          <p14:tracePt t="11815" x="7631113" y="1509713"/>
          <p14:tracePt t="11822" x="7597775" y="1543050"/>
          <p14:tracePt t="11831" x="7546975" y="1592263"/>
          <p14:tracePt t="11838" x="7497763" y="1674813"/>
          <p14:tracePt t="11848" x="7448550" y="1782763"/>
          <p14:tracePt t="11855" x="7405688" y="1931988"/>
          <p14:tracePt t="11863" x="7373938" y="2139950"/>
          <p14:tracePt t="11870" x="7356475" y="2405063"/>
          <p14:tracePt t="11878" x="7381875" y="2611438"/>
          <p14:tracePt t="11886" x="7448550" y="2794000"/>
          <p14:tracePt t="11895" x="7513638" y="2911475"/>
          <p14:tracePt t="11902" x="7621588" y="3001963"/>
          <p14:tracePt t="11910" x="7747000" y="3060700"/>
          <p14:tracePt t="11919" x="7920038" y="3076575"/>
          <p14:tracePt t="11927" x="8120063" y="3076575"/>
          <p14:tracePt t="11935" x="8359775" y="3051175"/>
          <p14:tracePt t="11942" x="8691563" y="2986088"/>
          <p14:tracePt t="11951" x="9056688" y="2894013"/>
          <p14:tracePt t="11958" x="9396413" y="2760663"/>
          <p14:tracePt t="11967" x="9737725" y="2654300"/>
          <p14:tracePt t="11974" x="10085388" y="2513013"/>
          <p14:tracePt t="11983" x="10375900" y="2405063"/>
          <p14:tracePt t="11990" x="10566400" y="2305050"/>
          <p14:tracePt t="12000" x="10690225" y="2247900"/>
          <p14:tracePt t="12006" x="10782300" y="2181225"/>
          <p14:tracePt t="12015" x="10848975" y="2114550"/>
          <p14:tracePt t="12022" x="10864850" y="2073275"/>
          <p14:tracePt t="12031" x="10864850" y="2014538"/>
          <p14:tracePt t="12039" x="10839450" y="1939925"/>
          <p14:tracePt t="12047" x="10790238" y="1874838"/>
          <p14:tracePt t="12054" x="10699750" y="1800225"/>
          <p14:tracePt t="12063" x="10582275" y="1716088"/>
          <p14:tracePt t="12070" x="10466388" y="1641475"/>
          <p14:tracePt t="12079" x="10317163" y="1584325"/>
          <p14:tracePt t="12086" x="10144125" y="1533525"/>
          <p14:tracePt t="12095" x="9952038" y="1492250"/>
          <p14:tracePt t="12102" x="9820275" y="1492250"/>
          <p14:tracePt t="12110" x="9694863" y="1492250"/>
          <p14:tracePt t="12119" x="9571038" y="1500188"/>
          <p14:tracePt t="12126" x="9437688" y="1543050"/>
          <p14:tracePt t="12135" x="9339263" y="1576388"/>
          <p14:tracePt t="12143" x="9256713" y="1608138"/>
          <p14:tracePt t="12151" x="9190038" y="1633538"/>
          <p14:tracePt t="12159" x="9139238" y="1666875"/>
          <p14:tracePt t="12167" x="9105900" y="1682750"/>
          <p14:tracePt t="12182" x="9090025" y="1708150"/>
          <p14:tracePt t="12183" x="9082088" y="1708150"/>
          <p14:tracePt t="12191" x="9074150" y="1716088"/>
          <p14:tracePt t="12199" x="9074150" y="1725613"/>
          <p14:tracePt t="12207" x="9064625" y="1733550"/>
          <p14:tracePt t="12216" x="9064625" y="1757363"/>
          <p14:tracePt t="12223" x="9064625" y="1790700"/>
          <p14:tracePt t="12231" x="9090025" y="1890713"/>
          <p14:tracePt t="12239" x="9131300" y="2006600"/>
          <p14:tracePt t="12248" x="9190038" y="2122488"/>
          <p14:tracePt t="12255" x="9256713" y="2206625"/>
          <p14:tracePt t="12264" x="9339263" y="2263775"/>
          <p14:tracePt t="12271" x="9396413" y="2281238"/>
          <p14:tracePt t="12279" x="9463088" y="2297113"/>
          <p14:tracePt t="12287" x="9521825" y="2289175"/>
          <p14:tracePt t="12295" x="9571038" y="2271713"/>
          <p14:tracePt t="12303" x="9620250" y="2230438"/>
          <p14:tracePt t="12311" x="9653588" y="2181225"/>
          <p14:tracePt t="12319" x="9694863" y="2098675"/>
          <p14:tracePt t="12327" x="9728200" y="1998663"/>
          <p14:tracePt t="12335" x="9761538" y="1906588"/>
          <p14:tracePt t="12343" x="9769475" y="1824038"/>
          <p14:tracePt t="12351" x="9769475" y="1766888"/>
          <p14:tracePt t="12359" x="9769475" y="1708150"/>
          <p14:tracePt t="12367" x="9769475" y="1641475"/>
          <p14:tracePt t="12375" x="9753600" y="1584325"/>
          <p14:tracePt t="12383" x="9728200" y="1517650"/>
          <p14:tracePt t="12391" x="9704388" y="1476375"/>
          <p14:tracePt t="12399" x="9671050" y="1435100"/>
          <p14:tracePt t="12407" x="9663113" y="1409700"/>
          <p14:tracePt t="12416" x="9645650" y="1401763"/>
          <p14:tracePt t="12423" x="9629775" y="1393825"/>
          <p14:tracePt t="12431" x="9612313" y="1393825"/>
          <p14:tracePt t="12448" x="9604375" y="1393825"/>
          <p14:tracePt t="12455" x="9596438" y="1393825"/>
          <p14:tracePt t="12465" x="9596438" y="1401763"/>
          <p14:tracePt t="12471" x="9588500" y="1417638"/>
          <p14:tracePt t="12479" x="9578975" y="1450975"/>
          <p14:tracePt t="12487" x="9578975" y="1492250"/>
          <p14:tracePt t="12495" x="9578975" y="1584325"/>
          <p14:tracePt t="12503" x="9578975" y="1700213"/>
          <p14:tracePt t="12511" x="9612313" y="1782763"/>
          <p14:tracePt t="12519" x="9645650" y="1849438"/>
          <p14:tracePt t="12527" x="9678988" y="1874838"/>
          <p14:tracePt t="12535" x="9712325" y="1898650"/>
          <p14:tracePt t="12543" x="9745663" y="1916113"/>
          <p14:tracePt t="12551" x="9802813" y="1916113"/>
          <p14:tracePt t="12559" x="9853613" y="1916113"/>
          <p14:tracePt t="12567" x="9894888" y="1906588"/>
          <p14:tracePt t="12575" x="9928225" y="1890713"/>
          <p14:tracePt t="12583" x="9952038" y="1882775"/>
          <p14:tracePt t="12591" x="9961563" y="1874838"/>
          <p14:tracePt t="12623" x="9952038" y="1874838"/>
          <p14:tracePt t="12631" x="9928225" y="1865313"/>
          <p14:tracePt t="12639" x="9886950" y="1865313"/>
          <p14:tracePt t="12648" x="9802813" y="1857375"/>
          <p14:tracePt t="12655" x="9720263" y="1857375"/>
          <p14:tracePt t="12664" x="9629775" y="1857375"/>
          <p14:tracePt t="12671" x="9555163" y="1857375"/>
          <p14:tracePt t="12679" x="9521825" y="1874838"/>
          <p14:tracePt t="12687" x="9496425" y="1882775"/>
          <p14:tracePt t="12695" x="9488488" y="1890713"/>
          <p14:tracePt t="12703" x="9488488" y="1898650"/>
          <p14:tracePt t="12711" x="9480550" y="1924050"/>
          <p14:tracePt t="12719" x="9480550" y="1939925"/>
          <p14:tracePt t="12727" x="9480550" y="1998663"/>
          <p14:tracePt t="12735" x="9512300" y="2073275"/>
          <p14:tracePt t="12743" x="9537700" y="2130425"/>
          <p14:tracePt t="12751" x="9578975" y="2206625"/>
          <p14:tracePt t="12759" x="9620250" y="2271713"/>
          <p14:tracePt t="12767" x="9678988" y="2322513"/>
          <p14:tracePt t="12775" x="9704388" y="2355850"/>
          <p14:tracePt t="12783" x="9728200" y="2397125"/>
          <p14:tracePt t="15195" x="9794875" y="2487613"/>
          <p14:tracePt t="15201" x="9869488" y="2587625"/>
          <p14:tracePt t="15208" x="9961563" y="2760663"/>
          <p14:tracePt t="15215" x="10044113" y="2901950"/>
          <p14:tracePt t="15222" x="10134600" y="3084513"/>
          <p14:tracePt t="15230" x="10242550" y="3325813"/>
          <p14:tracePt t="15236" x="10325100" y="3482975"/>
          <p14:tracePt t="15244" x="10358438" y="3606800"/>
          <p14:tracePt t="15250" x="10401300" y="3789363"/>
          <p14:tracePt t="15257" x="10409238" y="3963988"/>
          <p14:tracePt t="15265" x="10409238" y="4195763"/>
          <p14:tracePt t="15271" x="10391775" y="4337050"/>
          <p14:tracePt t="15279" x="10358438" y="4494213"/>
          <p14:tracePt t="15285" x="10260013" y="4751388"/>
          <p14:tracePt t="15292" x="10134600" y="4975225"/>
          <p14:tracePt t="15299" x="10036175" y="5100638"/>
          <p14:tracePt t="15306" x="9894888" y="5249863"/>
          <p14:tracePt t="15314" x="9737725" y="5389563"/>
          <p14:tracePt t="15320" x="9504363" y="5581650"/>
          <p14:tracePt t="15327" x="9321800" y="5664200"/>
          <p14:tracePt t="15334" x="9074150" y="5795963"/>
          <p14:tracePt t="15341" x="8732838" y="5921375"/>
          <p14:tracePt t="15349" x="8467725" y="6019800"/>
          <p14:tracePt t="15355" x="8186738" y="6103938"/>
          <p14:tracePt t="15363" x="7886700" y="6153150"/>
          <p14:tracePt t="15369" x="7613650" y="6194425"/>
          <p14:tracePt t="15376" x="7273925" y="6219825"/>
          <p14:tracePt t="15383" x="7124700" y="6227763"/>
          <p14:tracePt t="15390" x="6934200" y="6219825"/>
          <p14:tracePt t="15398" x="6726238" y="6211888"/>
          <p14:tracePt t="15404" x="6527800" y="6153150"/>
          <p14:tracePt t="15413" x="6427788" y="6094413"/>
          <p14:tracePt t="15418" x="6337300" y="6019800"/>
          <p14:tracePt t="15425" x="6253163" y="5911850"/>
          <p14:tracePt t="15432" x="6203950" y="5795963"/>
          <p14:tracePt t="15439" x="6170613" y="5688013"/>
          <p14:tracePt t="15447" x="6170613" y="5530850"/>
          <p14:tracePt t="15453" x="6170613" y="5414963"/>
          <p14:tracePt t="15460" x="6203950" y="5232400"/>
          <p14:tracePt t="15468" x="6278563" y="5026025"/>
          <p14:tracePt t="15474" x="6386513" y="4810125"/>
          <p14:tracePt t="15481" x="6502400" y="4619625"/>
          <p14:tracePt t="15488" x="6692900" y="4362450"/>
          <p14:tracePt t="15496" x="6818313" y="4213225"/>
          <p14:tracePt t="15502" x="6958013" y="4054475"/>
          <p14:tracePt t="15510" x="7116763" y="3889375"/>
          <p14:tracePt t="15517" x="7265988" y="3789363"/>
          <p14:tracePt t="15523" x="7381875" y="3714750"/>
          <p14:tracePt t="15531" x="7556500" y="3624263"/>
          <p14:tracePt t="15537" x="7737475" y="3541713"/>
          <p14:tracePt t="15544" x="7912100" y="3475038"/>
          <p14:tracePt t="15551" x="8027988" y="3449638"/>
          <p14:tracePt t="15558" x="8153400" y="3433763"/>
          <p14:tracePt t="15566" x="8326438" y="3441700"/>
          <p14:tracePt t="15573" x="8451850" y="3467100"/>
          <p14:tracePt t="15580" x="8550275" y="3524250"/>
          <p14:tracePt t="15586" x="8642350" y="3565525"/>
          <p14:tracePt t="15594" x="8709025" y="3640138"/>
          <p14:tracePt t="15600" x="8783638" y="3748088"/>
          <p14:tracePt t="15607" x="8840788" y="3848100"/>
          <p14:tracePt t="15615" x="8899525" y="4030663"/>
          <p14:tracePt t="15621" x="8915400" y="4187825"/>
          <p14:tracePt t="15629" x="8915400" y="4329113"/>
          <p14:tracePt t="15636" x="8915400" y="4478338"/>
          <p14:tracePt t="15643" x="8891588" y="4694238"/>
          <p14:tracePt t="15650" x="8816975" y="4926013"/>
          <p14:tracePt t="15657" x="8732838" y="5207000"/>
          <p14:tracePt t="15664" x="8658225" y="5340350"/>
          <p14:tracePt t="15670" x="8583613" y="5456238"/>
          <p14:tracePt t="15678" x="8443913" y="5589588"/>
          <p14:tracePt t="15685" x="8293100" y="5697538"/>
          <p14:tracePt t="15691" x="8128000" y="5746750"/>
          <p14:tracePt t="15699" x="7929563" y="5805488"/>
          <p14:tracePt t="15705" x="7713663" y="5829300"/>
          <p14:tracePt t="15713" x="7480300" y="5821363"/>
          <p14:tracePt t="15719" x="7340600" y="5813425"/>
          <p14:tracePt t="15726" x="7158038" y="5746750"/>
          <p14:tracePt t="15734" x="7024688" y="5688013"/>
          <p14:tracePt t="15741" x="6942138" y="5630863"/>
          <p14:tracePt t="15748" x="6883400" y="5581650"/>
          <p14:tracePt t="15754" x="6842125" y="5507038"/>
          <p14:tracePt t="15763" x="6826250" y="5422900"/>
          <p14:tracePt t="15768" x="6826250" y="5273675"/>
          <p14:tracePt t="15775" x="6826250" y="5149850"/>
          <p14:tracePt t="15783" x="6875463" y="4983163"/>
          <p14:tracePt t="15790" x="7016750" y="4684713"/>
          <p14:tracePt t="15797" x="7091363" y="4552950"/>
          <p14:tracePt t="15804" x="7199313" y="4378325"/>
          <p14:tracePt t="15811" x="7389813" y="4195763"/>
          <p14:tracePt t="15817" x="7580313" y="4005263"/>
          <p14:tracePt t="15825" x="7812088" y="3822700"/>
          <p14:tracePt t="15832" x="7912100" y="3756025"/>
          <p14:tracePt t="15839" x="8045450" y="3698875"/>
          <p14:tracePt t="15848" x="8202613" y="3648075"/>
          <p14:tracePt t="15853" x="8343900" y="3624263"/>
          <p14:tracePt t="15860" x="8467725" y="3624263"/>
          <p14:tracePt t="15867" x="8583613" y="3624263"/>
          <p14:tracePt t="15873" x="8683625" y="3657600"/>
          <p14:tracePt t="15881" x="8783638" y="3714750"/>
          <p14:tracePt t="15887" x="8850313" y="3781425"/>
          <p14:tracePt t="15896" x="8907463" y="3881438"/>
          <p14:tracePt t="15902" x="8956675" y="4064000"/>
          <p14:tracePt t="15909" x="8966200" y="4213225"/>
          <p14:tracePt t="15916" x="8966200" y="4370388"/>
          <p14:tracePt t="15923" x="8924925" y="4568825"/>
          <p14:tracePt t="15931" x="8866188" y="4768850"/>
          <p14:tracePt t="15937" x="8766175" y="5026025"/>
          <p14:tracePt t="15944" x="8699500" y="5141913"/>
          <p14:tracePt t="15951" x="8634413" y="5232400"/>
          <p14:tracePt t="15958" x="8542338" y="5307013"/>
          <p14:tracePt t="15965" x="8443913" y="5357813"/>
          <p14:tracePt t="15972" x="8310563" y="5389563"/>
          <p14:tracePt t="15980" x="8177213" y="5399088"/>
          <p14:tracePt t="15985" x="8027988" y="5399088"/>
          <p14:tracePt t="15993" x="7854950" y="5389563"/>
          <p14:tracePt t="16000" x="7754938" y="5365750"/>
          <p14:tracePt t="16007" x="7631113" y="5332413"/>
          <p14:tracePt t="16014" x="7464425" y="5281613"/>
          <p14:tracePt t="16021" x="7373938" y="5232400"/>
          <p14:tracePt t="16031" x="7299325" y="5157788"/>
          <p14:tracePt t="16035" x="7248525" y="5091113"/>
          <p14:tracePt t="16042" x="7215188" y="4992688"/>
          <p14:tracePt t="16049" x="7173913" y="4851400"/>
          <p14:tracePt t="16056" x="7165975" y="4759325"/>
          <p14:tracePt t="16063" x="7165975" y="4635500"/>
          <p14:tracePt t="16070" x="7191375" y="4452938"/>
          <p14:tracePt t="16077" x="7232650" y="4262438"/>
          <p14:tracePt t="16084" x="7307263" y="4087813"/>
          <p14:tracePt t="16091" x="7397750" y="3922713"/>
          <p14:tracePt t="16098" x="7513638" y="3748088"/>
          <p14:tracePt t="16105" x="7654925" y="3590925"/>
          <p14:tracePt t="16112" x="7747000" y="3498850"/>
          <p14:tracePt t="16119" x="7854950" y="3400425"/>
          <p14:tracePt t="16126" x="7953375" y="3308350"/>
          <p14:tracePt t="16133" x="8045450" y="3251200"/>
          <p14:tracePt t="16140" x="8135938" y="3209925"/>
          <p14:tracePt t="16148" x="8235950" y="3176588"/>
          <p14:tracePt t="16164" x="8459788" y="3125788"/>
          <p14:tracePt t="16168" x="8526463" y="3125788"/>
          <p14:tracePt t="16175" x="8583613" y="3125788"/>
          <p14:tracePt t="16182" x="8642350" y="3151188"/>
          <p14:tracePt t="16189" x="8683625" y="3176588"/>
          <p14:tracePt t="16197" x="8709025" y="3200400"/>
          <p14:tracePt t="16203" x="8732838" y="3225800"/>
          <p14:tracePt t="16210" x="8775700" y="3284538"/>
          <p14:tracePt t="16217" x="8816975" y="3359150"/>
          <p14:tracePt t="16224" x="8866188" y="3441700"/>
          <p14:tracePt t="16231" x="8891588" y="3482975"/>
          <p14:tracePt t="16238" x="8915400" y="3532188"/>
          <p14:tracePt t="16246" x="8948738" y="3582988"/>
          <p14:tracePt t="16252" x="8966200" y="3632200"/>
          <p14:tracePt t="16259" x="8982075" y="3648075"/>
          <p14:tracePt t="16266" x="8999538" y="3673475"/>
          <p14:tracePt t="16273" x="8999538" y="3690938"/>
          <p14:tracePt t="16281" x="9007475" y="3706813"/>
          <p14:tracePt t="16322" x="8982075" y="3673475"/>
          <p14:tracePt t="16330" x="8899525" y="3606800"/>
          <p14:tracePt t="16336" x="8799513" y="3508375"/>
          <p14:tracePt t="16343" x="8609013" y="3333750"/>
          <p14:tracePt t="16350" x="8443913" y="3217863"/>
          <p14:tracePt t="16357" x="8285163" y="3159125"/>
          <p14:tracePt t="16365" x="8061325" y="3076575"/>
          <p14:tracePt t="16371" x="7904163" y="3068638"/>
          <p14:tracePt t="16379" x="7796213" y="3068638"/>
          <p14:tracePt t="16385" x="7688263" y="3068638"/>
          <p14:tracePt t="16392" x="7546975" y="3084513"/>
          <p14:tracePt t="16399" x="7364413" y="3135313"/>
          <p14:tracePt t="16406" x="7240588" y="3167063"/>
          <p14:tracePt t="16414" x="7107238" y="3225800"/>
          <p14:tracePt t="16420" x="6991350" y="3300413"/>
          <p14:tracePt t="16427" x="6892925" y="3367088"/>
          <p14:tracePt t="16434" x="6792913" y="3433763"/>
          <p14:tracePt t="16441" x="6684963" y="3508375"/>
          <p14:tracePt t="16448" x="6592888" y="3582988"/>
          <p14:tracePt t="16455" x="6543675" y="3648075"/>
          <p14:tracePt t="16463" x="6518275" y="3673475"/>
          <p14:tracePt t="16469" x="6494463" y="3698875"/>
          <p14:tracePt t="16476" x="6494463" y="3706813"/>
          <p14:tracePt t="16483" x="6494463" y="3714750"/>
          <p14:tracePt t="16490" x="6494463" y="3722688"/>
          <p14:tracePt t="16497" x="6502400" y="3722688"/>
          <p14:tracePt t="16504" x="6535738" y="3740150"/>
          <p14:tracePt t="16513" x="6618288" y="3765550"/>
          <p14:tracePt t="16518" x="6759575" y="3789363"/>
          <p14:tracePt t="16525" x="7050088" y="3781425"/>
          <p14:tracePt t="16532" x="7456488" y="3722688"/>
          <p14:tracePt t="16539" x="7870825" y="3648075"/>
          <p14:tracePt t="16547" x="8235950" y="3557588"/>
          <p14:tracePt t="16553" x="8567738" y="3475038"/>
          <p14:tracePt t="16560" x="8882063" y="3367088"/>
          <p14:tracePt t="16567" x="9172575" y="3267075"/>
          <p14:tracePt t="16574" x="9455150" y="3167063"/>
          <p14:tracePt t="16581" x="9588500" y="3109913"/>
          <p14:tracePt t="16588" x="9720263" y="3017838"/>
          <p14:tracePt t="16596" x="9861550" y="2927350"/>
          <p14:tracePt t="16602" x="9902825" y="2878138"/>
          <p14:tracePt t="16609" x="9944100" y="2819400"/>
          <p14:tracePt t="16616" x="9961563" y="2770188"/>
          <p14:tracePt t="16623" x="9961563" y="2736850"/>
          <p14:tracePt t="16631" x="9952038" y="2695575"/>
          <p14:tracePt t="16637" x="9936163" y="2662238"/>
          <p14:tracePt t="16646" x="9902825" y="2636838"/>
          <p14:tracePt t="16651" x="9786938" y="2587625"/>
          <p14:tracePt t="16658" x="9671050" y="2528888"/>
          <p14:tracePt t="16665" x="9545638" y="2513013"/>
          <p14:tracePt t="16672" x="9405938" y="2471738"/>
          <p14:tracePt t="16679" x="9256713" y="2471738"/>
          <p14:tracePt t="16686" x="9048750" y="2471738"/>
          <p14:tracePt t="16693" x="8882063" y="2505075"/>
          <p14:tracePt t="16700" x="8683625" y="2562225"/>
          <p14:tracePt t="16707" x="8443913" y="2654300"/>
          <p14:tracePt t="16715" x="8261350" y="2736850"/>
          <p14:tracePt t="16721" x="8069263" y="2860675"/>
          <p14:tracePt t="16729" x="7870825" y="2976563"/>
          <p14:tracePt t="16735" x="7713663" y="3117850"/>
          <p14:tracePt t="16742" x="7597775" y="3251200"/>
          <p14:tracePt t="16749" x="7546975" y="3341688"/>
          <p14:tracePt t="16756" x="7489825" y="3400425"/>
          <p14:tracePt t="16764" x="7464425" y="3449638"/>
          <p14:tracePt t="16770" x="7448550" y="3475038"/>
          <p14:tracePt t="16777" x="7448550" y="3482975"/>
          <p14:tracePt t="16784" x="7448550" y="3508375"/>
          <p14:tracePt t="16791" x="7464425" y="3532188"/>
          <p14:tracePt t="16798" x="7497763" y="3582988"/>
          <p14:tracePt t="16805" x="7588250" y="3632200"/>
          <p14:tracePt t="16813" x="7688263" y="3698875"/>
          <p14:tracePt t="16819" x="7912100" y="3756025"/>
          <p14:tracePt t="16827" x="8153400" y="3789363"/>
          <p14:tracePt t="16833" x="8351838" y="3789363"/>
          <p14:tracePt t="16840" x="8567738" y="3765550"/>
          <p14:tracePt t="16847" x="8791575" y="3706813"/>
          <p14:tracePt t="16854" x="9023350" y="3632200"/>
          <p14:tracePt t="16863" x="9247188" y="3557588"/>
          <p14:tracePt t="16868" x="9355138" y="3482975"/>
          <p14:tracePt t="16875" x="9471025" y="3416300"/>
          <p14:tracePt t="16882" x="9545638" y="3349625"/>
          <p14:tracePt t="16889" x="9578975" y="3316288"/>
          <p14:tracePt t="16897" x="9620250" y="3251200"/>
          <p14:tracePt t="16903" x="9645650" y="3167063"/>
          <p14:tracePt t="16910" x="9645650" y="3092450"/>
          <p14:tracePt t="16917" x="9620250" y="2986088"/>
          <p14:tracePt t="16924" x="9578975" y="2919413"/>
          <p14:tracePt t="16931" x="9537700" y="2860675"/>
          <p14:tracePt t="16939" x="9447213" y="2786063"/>
          <p14:tracePt t="16946" x="9347200" y="2736850"/>
          <p14:tracePt t="16952" x="9213850" y="2686050"/>
          <p14:tracePt t="16959" x="9064625" y="2662238"/>
          <p14:tracePt t="16966" x="8858250" y="2644775"/>
          <p14:tracePt t="16973" x="8575675" y="2644775"/>
          <p14:tracePt t="16981" x="8385175" y="2678113"/>
          <p14:tracePt t="16987" x="8128000" y="2744788"/>
          <p14:tracePt t="16995" x="7696200" y="2919413"/>
          <p14:tracePt t="17001" x="7513638" y="3001963"/>
          <p14:tracePt t="17009" x="7289800" y="3151188"/>
          <p14:tracePt t="17015" x="7058025" y="3316288"/>
          <p14:tracePt t="17022" x="6859588" y="3467100"/>
          <p14:tracePt t="17030" x="6726238" y="3582988"/>
          <p14:tracePt t="17036" x="6651625" y="3665538"/>
          <p14:tracePt t="17043" x="6618288" y="3722688"/>
          <p14:tracePt t="17051" x="6602413" y="3748088"/>
          <p14:tracePt t="17057" x="6592888" y="3773488"/>
          <p14:tracePt t="17065" x="6592888" y="3781425"/>
          <p14:tracePt t="17071" x="6592888" y="3797300"/>
          <p14:tracePt t="17079" x="6592888" y="3814763"/>
          <p14:tracePt t="17085" x="6618288" y="3848100"/>
          <p14:tracePt t="17092" x="6643688" y="3881438"/>
          <p14:tracePt t="17100" x="6726238" y="3922713"/>
          <p14:tracePt t="17106" x="6983413" y="4030663"/>
          <p14:tracePt t="17114" x="7256463" y="4097338"/>
          <p14:tracePt t="17121" x="7497763" y="4121150"/>
          <p14:tracePt t="17129" x="7780338" y="4121150"/>
          <p14:tracePt t="17134" x="8045450" y="4105275"/>
          <p14:tracePt t="17141" x="8293100" y="4038600"/>
          <p14:tracePt t="17148" x="8609013" y="3930650"/>
          <p14:tracePt t="17164" x="9040813" y="3740150"/>
          <p14:tracePt t="17170" x="9280525" y="3606800"/>
          <p14:tracePt t="17177" x="9396413" y="3524250"/>
          <p14:tracePt t="17184" x="9480550" y="3449638"/>
          <p14:tracePt t="17190" x="9521825" y="3375025"/>
          <p14:tracePt t="17198" x="9563100" y="3300413"/>
          <p14:tracePt t="17204" x="9588500" y="3209925"/>
          <p14:tracePt t="17212" x="9578975" y="3151188"/>
          <p14:tracePt t="17218" x="9555163" y="3101975"/>
          <p14:tracePt t="17226" x="9512300" y="3051175"/>
          <p14:tracePt t="17233" x="9480550" y="3017838"/>
          <p14:tracePt t="17240" x="9413875" y="2976563"/>
          <p14:tracePt t="17247" x="9297988" y="2943225"/>
          <p14:tracePt t="17253" x="9123363" y="2919413"/>
          <p14:tracePt t="17262" x="8882063" y="2886075"/>
          <p14:tracePt t="17268" x="8758238" y="2886075"/>
          <p14:tracePt t="17275" x="8609013" y="2894013"/>
          <p14:tracePt t="17282" x="8410575" y="2919413"/>
          <p14:tracePt t="17289" x="8243888" y="2968625"/>
          <p14:tracePt t="17296" x="8112125" y="3001963"/>
          <p14:tracePt t="17302" x="8012113" y="3060700"/>
          <p14:tracePt t="17310" x="7920038" y="3125788"/>
          <p14:tracePt t="17316" x="7837488" y="3184525"/>
          <p14:tracePt t="17323" x="7780338" y="3251200"/>
          <p14:tracePt t="23008" x="7672388" y="3267075"/>
          <p14:tracePt t="23015" x="7513638" y="3292475"/>
          <p14:tracePt t="23022" x="7331075" y="3308350"/>
          <p14:tracePt t="23029" x="7207250" y="3308350"/>
          <p14:tracePt t="23036" x="7099300" y="3308350"/>
          <p14:tracePt t="23044" x="6950075" y="3308350"/>
          <p14:tracePt t="23050" x="6850063" y="3308350"/>
          <p14:tracePt t="23057" x="6767513" y="3300413"/>
          <p14:tracePt t="23064" x="6684963" y="3284538"/>
          <p14:tracePt t="23071" x="6635750" y="3275013"/>
          <p14:tracePt t="23078" x="6592888" y="3267075"/>
          <p14:tracePt t="23085" x="6561138" y="3251200"/>
          <p14:tracePt t="23093" x="6551613" y="3241675"/>
          <p14:tracePt t="23099" x="6551613" y="3225800"/>
          <p14:tracePt t="23113" x="6561138" y="3192463"/>
          <p14:tracePt t="23120" x="6602413" y="3143250"/>
          <p14:tracePt t="23127" x="6800850" y="2968625"/>
          <p14:tracePt t="23134" x="7083425" y="2794000"/>
          <p14:tracePt t="23141" x="7439025" y="2611438"/>
          <p14:tracePt t="23148" x="7737475" y="2446338"/>
          <p14:tracePt t="23155" x="8061325" y="2289175"/>
          <p14:tracePt t="23162" x="8401050" y="2181225"/>
          <p14:tracePt t="23169" x="8601075" y="2122488"/>
          <p14:tracePt t="23177" x="8907463" y="2055813"/>
          <p14:tracePt t="23183" x="9231313" y="2024063"/>
          <p14:tracePt t="23190" x="9405938" y="2006600"/>
          <p14:tracePt t="23197" x="9578975" y="2006600"/>
          <p14:tracePt t="23205" x="9737725" y="2024063"/>
          <p14:tracePt t="23213" x="9861550" y="2055813"/>
          <p14:tracePt t="23218" x="9977438" y="2114550"/>
          <p14:tracePt t="23227" x="10026650" y="2155825"/>
          <p14:tracePt t="23232" x="10069513" y="2206625"/>
          <p14:tracePt t="23240" x="10085388" y="2238375"/>
          <p14:tracePt t="23246" x="10093325" y="2297113"/>
          <p14:tracePt t="23253" x="10093325" y="2363788"/>
          <p14:tracePt t="23261" x="10093325" y="2462213"/>
          <p14:tracePt t="23267" x="10026650" y="2670175"/>
          <p14:tracePt t="23274" x="9952038" y="2852738"/>
          <p14:tracePt t="23281" x="9836150" y="3043238"/>
          <p14:tracePt t="23288" x="9596438" y="3267075"/>
          <p14:tracePt t="23295" x="9447213" y="3390900"/>
          <p14:tracePt t="23302" x="9272588" y="3508375"/>
          <p14:tracePt t="23309" x="9023350" y="3657600"/>
          <p14:tracePt t="23316" x="8758238" y="3773488"/>
          <p14:tracePt t="23323" x="8526463" y="3863975"/>
          <p14:tracePt t="23330" x="8153400" y="3971925"/>
          <p14:tracePt t="23337" x="7986713" y="4013200"/>
          <p14:tracePt t="23345" x="7721600" y="4064000"/>
          <p14:tracePt t="23351" x="7564438" y="4071938"/>
          <p14:tracePt t="23359" x="7431088" y="4087813"/>
          <p14:tracePt t="23365" x="7373938" y="4087813"/>
          <p14:tracePt t="23372" x="7299325" y="4079875"/>
          <p14:tracePt t="23380" x="7281863" y="4071938"/>
          <p14:tracePt t="23387" x="7273925" y="4064000"/>
          <p14:tracePt t="23400" x="7273925" y="4046538"/>
          <p14:tracePt t="23408" x="7289800" y="4030663"/>
          <p14:tracePt t="23414" x="7340600" y="3997325"/>
          <p14:tracePt t="23421" x="7489825" y="3922713"/>
          <p14:tracePt t="23428" x="7780338" y="3797300"/>
          <p14:tracePt t="23435" x="7986713" y="3722688"/>
          <p14:tracePt t="23443" x="8318500" y="3640138"/>
          <p14:tracePt t="23449" x="8575675" y="3573463"/>
          <p14:tracePt t="23456" x="8807450" y="3557588"/>
          <p14:tracePt t="23463" x="8974138" y="3557588"/>
          <p14:tracePt t="23470" x="9172575" y="3557588"/>
          <p14:tracePt t="23478" x="9339263" y="3590925"/>
          <p14:tracePt t="23484" x="9504363" y="3616325"/>
          <p14:tracePt t="23493" x="9612313" y="3673475"/>
          <p14:tracePt t="23498" x="9694863" y="3740150"/>
          <p14:tracePt t="23505" x="9737725" y="3822700"/>
          <p14:tracePt t="23512" x="9745663" y="3871913"/>
          <p14:tracePt t="23519" x="9745663" y="3930650"/>
          <p14:tracePt t="23526" x="9728200" y="3963988"/>
          <p14:tracePt t="23533" x="9678988" y="4013200"/>
          <p14:tracePt t="23540" x="9588500" y="4079875"/>
          <p14:tracePt t="23547" x="9471025" y="4138613"/>
          <p14:tracePt t="23554" x="9347200" y="4195763"/>
          <p14:tracePt t="23561" x="9213850" y="4246563"/>
          <p14:tracePt t="23568" x="9090025" y="4287838"/>
          <p14:tracePt t="23576" x="8948738" y="4311650"/>
          <p14:tracePt t="23582" x="8824913" y="4329113"/>
          <p14:tracePt t="23589" x="8699500" y="4329113"/>
          <p14:tracePt t="23597" x="8593138" y="4321175"/>
          <p14:tracePt t="23603" x="8526463" y="4303713"/>
          <p14:tracePt t="23611" x="8485188" y="4287838"/>
          <p14:tracePt t="23617" x="8459788" y="4262438"/>
          <p14:tracePt t="24829" x="8393113" y="4311650"/>
          <p14:tracePt t="24837" x="8302625" y="4403725"/>
          <p14:tracePt t="24844" x="8228013" y="4486275"/>
          <p14:tracePt t="24850" x="8078788" y="4619625"/>
          <p14:tracePt t="24859" x="7962900" y="4710113"/>
          <p14:tracePt t="24864" x="7845425" y="4792663"/>
          <p14:tracePt t="24871" x="7737475" y="4859338"/>
          <p14:tracePt t="24878" x="7646988" y="4941888"/>
          <p14:tracePt t="24885" x="7572375" y="5008563"/>
          <p14:tracePt t="24892" x="7497763" y="5049838"/>
          <p14:tracePt t="24900" x="7431088" y="5091113"/>
          <p14:tracePt t="24907" x="7381875" y="5132388"/>
          <p14:tracePt t="24914" x="7348538" y="5149850"/>
          <p14:tracePt t="24920" x="7315200" y="5175250"/>
          <p14:tracePt t="24927" x="7289800" y="5191125"/>
          <p14:tracePt t="24934" x="7265988" y="5207000"/>
          <p14:tracePt t="24942" x="7256463" y="5224463"/>
          <p14:tracePt t="24949" x="7248525" y="5224463"/>
          <p14:tracePt t="24955" x="7240588" y="5224463"/>
          <p14:tracePt t="24969" x="7232650" y="5224463"/>
          <p14:tracePt t="24998" x="7240588" y="5224463"/>
          <p14:tracePt t="25004" x="7248525" y="5224463"/>
          <p14:tracePt t="25012" x="7289800" y="5224463"/>
          <p14:tracePt t="25018" x="7348538" y="5224463"/>
          <p14:tracePt t="25026" x="7456488" y="5224463"/>
          <p14:tracePt t="25032" x="7580313" y="5232400"/>
          <p14:tracePt t="25040" x="7754938" y="5232400"/>
          <p14:tracePt t="25047" x="8069263" y="5265738"/>
          <p14:tracePt t="25053" x="8310563" y="5281613"/>
          <p14:tracePt t="25061" x="8434388" y="5291138"/>
          <p14:tracePt t="25067" x="8542338" y="5314950"/>
          <p14:tracePt t="25076" x="8658225" y="5348288"/>
          <p14:tracePt t="25081" x="8783638" y="5381625"/>
          <p14:tracePt t="25088" x="8882063" y="5414963"/>
          <p14:tracePt t="25096" x="8956675" y="5473700"/>
          <p14:tracePt t="25102" x="9023350" y="5522913"/>
          <p14:tracePt t="25111" x="9064625" y="5597525"/>
          <p14:tracePt t="25116" x="9123363" y="5688013"/>
          <p14:tracePt t="25124" x="9156700" y="5780088"/>
          <p14:tracePt t="25130" x="9172575" y="5862638"/>
          <p14:tracePt t="25137" x="9197975" y="5937250"/>
          <p14:tracePt t="25145" x="9197975" y="6045200"/>
          <p14:tracePt t="25152" x="9197975" y="6169025"/>
          <p14:tracePt t="25159" x="9197975" y="6294438"/>
          <p14:tracePt t="25177" x="9139238" y="6492875"/>
          <p14:tracePt t="25180" x="9105900" y="6567488"/>
          <p14:tracePt t="25186" x="9082088" y="6618288"/>
          <p14:tracePt t="25194" x="9040813" y="6675438"/>
          <p14:tracePt t="25201" x="9015413" y="6700838"/>
          <p14:tracePt t="25209" x="8990013" y="6724650"/>
          <p14:tracePt t="25214" x="8956675" y="6734175"/>
          <p14:tracePt t="25221" x="8932863" y="6750050"/>
          <p14:tracePt t="25229" x="8907463" y="6750050"/>
          <p14:tracePt t="25235" x="8882063" y="6750050"/>
          <p14:tracePt t="25243" x="8858250" y="6724650"/>
          <p14:tracePt t="25250" x="8824913" y="6708775"/>
          <p14:tracePt t="25531" x="8732838" y="6675438"/>
          <p14:tracePt t="25539" x="8616950" y="6642100"/>
          <p14:tracePt t="25547" x="8518525" y="6584950"/>
          <p14:tracePt t="25555" x="8418513" y="6518275"/>
          <p14:tracePt t="25563" x="8326438" y="6426200"/>
          <p14:tracePt t="25571" x="8235950" y="6335713"/>
          <p14:tracePt t="25579" x="8177213" y="6219825"/>
          <p14:tracePt t="25587" x="8143875" y="6103938"/>
          <p14:tracePt t="25595" x="8128000" y="5978525"/>
          <p14:tracePt t="25603" x="8128000" y="5854700"/>
          <p14:tracePt t="25611" x="8135938" y="5730875"/>
          <p14:tracePt t="25619" x="8194675" y="5605463"/>
          <p14:tracePt t="25627" x="8261350" y="5507038"/>
          <p14:tracePt t="25637" x="8310563" y="5422900"/>
          <p14:tracePt t="25644" x="8377238" y="5373688"/>
          <p14:tracePt t="25651" x="8385175" y="5365750"/>
          <p14:tracePt t="25658" x="8443913" y="5307013"/>
          <p14:tracePt t="25665" x="8534400" y="5240338"/>
          <p14:tracePt t="25672" x="8593138" y="5191125"/>
          <p14:tracePt t="25680" x="8642350" y="5149850"/>
          <p14:tracePt t="25686" x="8709025" y="5116513"/>
          <p14:tracePt t="25694" x="8766175" y="5083175"/>
          <p14:tracePt t="25700" x="8858250" y="5067300"/>
          <p14:tracePt t="25709" x="8956675" y="5041900"/>
          <p14:tracePt t="25714" x="9048750" y="5041900"/>
          <p14:tracePt t="25721" x="9148763" y="5041900"/>
          <p14:tracePt t="25728" x="9231313" y="5057775"/>
          <p14:tracePt t="25735" x="9297988" y="5083175"/>
          <p14:tracePt t="25742" x="9372600" y="5141913"/>
          <p14:tracePt t="25749" x="9447213" y="5199063"/>
          <p14:tracePt t="25756" x="9521825" y="5257800"/>
          <p14:tracePt t="25763" x="9588500" y="5324475"/>
          <p14:tracePt t="25770" x="9653588" y="5414963"/>
          <p14:tracePt t="25778" x="9720263" y="5581650"/>
          <p14:tracePt t="25784" x="9779000" y="5780088"/>
          <p14:tracePt t="25792" x="9786938" y="5903913"/>
          <p14:tracePt t="25798" x="9786938" y="6045200"/>
          <p14:tracePt t="25805" x="9761538" y="6186488"/>
          <p14:tracePt t="25812" x="9720263" y="6343650"/>
          <p14:tracePt t="25819" x="9653588" y="6518275"/>
          <p14:tracePt t="25827" x="9563100" y="6683375"/>
          <p14:tracePt t="25833" x="9447213" y="6816725"/>
          <p14:tracePt t="25938" x="7564438" y="6667500"/>
          <p14:tracePt t="25945" x="7546975" y="6542088"/>
          <p14:tracePt t="25952" x="7546975" y="6418263"/>
          <p14:tracePt t="25960" x="7564438" y="6302375"/>
          <p14:tracePt t="25966" x="7613650" y="6186488"/>
          <p14:tracePt t="25973" x="7688263" y="6019800"/>
          <p14:tracePt t="25980" x="7754938" y="5837238"/>
          <p14:tracePt t="25987" x="7854950" y="5721350"/>
          <p14:tracePt t="25994" x="7970838" y="5589588"/>
          <p14:tracePt t="26001" x="8143875" y="5481638"/>
          <p14:tracePt t="26009" x="8277225" y="5389563"/>
          <p14:tracePt t="26015" x="8418513" y="5299075"/>
          <p14:tracePt t="26022" x="8583613" y="5216525"/>
          <p14:tracePt t="26029" x="8691563" y="5157788"/>
          <p14:tracePt t="26036" x="8874125" y="5124450"/>
          <p14:tracePt t="26043" x="8999538" y="5108575"/>
          <p14:tracePt t="26050" x="9164638" y="5108575"/>
          <p14:tracePt t="26058" x="9280525" y="5141913"/>
          <p14:tracePt t="26064" x="9355138" y="5165725"/>
          <p14:tracePt t="26071" x="9413875" y="5199063"/>
          <p14:tracePt t="26078" x="9496425" y="5265738"/>
          <p14:tracePt t="26085" x="9529763" y="5314950"/>
          <p14:tracePt t="26093" x="9578975" y="5407025"/>
          <p14:tracePt t="26099" x="9588500" y="5538788"/>
          <p14:tracePt t="26106" x="9588500" y="5680075"/>
          <p14:tracePt t="26113" x="9563100" y="5837238"/>
          <p14:tracePt t="26120" x="9496425" y="5995988"/>
          <p14:tracePt t="26127" x="9421813" y="6127750"/>
          <p14:tracePt t="26134" x="9339263" y="6227763"/>
          <p14:tracePt t="26141" x="9264650" y="6335713"/>
          <p14:tracePt t="26149" x="9056688" y="6510338"/>
          <p14:tracePt t="26159" x="8807450" y="6659563"/>
          <p14:tracePt t="26162" x="8593138" y="6767513"/>
          <p14:tracePt t="26232" x="6834188" y="6683375"/>
          <p14:tracePt t="26240" x="6808788" y="6600825"/>
          <p14:tracePt t="26246" x="6800850" y="6492875"/>
          <p14:tracePt t="26253" x="6800850" y="6361113"/>
          <p14:tracePt t="26260" x="6850063" y="6235700"/>
          <p14:tracePt t="26267" x="6924675" y="6086475"/>
          <p14:tracePt t="26275" x="7042150" y="5911850"/>
          <p14:tracePt t="26281" x="7215188" y="5705475"/>
          <p14:tracePt t="26288" x="7348538" y="5572125"/>
          <p14:tracePt t="26296" x="7448550" y="5497513"/>
          <p14:tracePt t="26302" x="7605713" y="5389563"/>
          <p14:tracePt t="26310" x="7821613" y="5281613"/>
          <p14:tracePt t="26316" x="8053388" y="5191125"/>
          <p14:tracePt t="26324" x="8261350" y="5116513"/>
          <p14:tracePt t="26330" x="8434388" y="5067300"/>
          <p14:tracePt t="26338" x="8559800" y="5041900"/>
          <p14:tracePt t="26345" x="8750300" y="5041900"/>
          <p14:tracePt t="26351" x="8882063" y="5041900"/>
          <p14:tracePt t="26359" x="8999538" y="5067300"/>
          <p14:tracePt t="26365" x="9056688" y="5100638"/>
          <p14:tracePt t="26372" x="9123363" y="5149850"/>
          <p14:tracePt t="26379" x="9148763" y="5183188"/>
          <p14:tracePt t="26386" x="9182100" y="5249863"/>
          <p14:tracePt t="26394" x="9197975" y="5314950"/>
          <p14:tracePt t="26401" x="9197975" y="5407025"/>
          <p14:tracePt t="26408" x="9172575" y="5538788"/>
          <p14:tracePt t="26414" x="9123363" y="5746750"/>
          <p14:tracePt t="26422" x="9031288" y="5954713"/>
          <p14:tracePt t="26428" x="8948738" y="6137275"/>
          <p14:tracePt t="26435" x="8832850" y="6269038"/>
          <p14:tracePt t="26444" x="8724900" y="6369050"/>
          <p14:tracePt t="26450" x="8526463" y="6518275"/>
          <p14:tracePt t="26458" x="8326438" y="6650038"/>
          <p14:tracePt t="26463" x="8202613" y="6708775"/>
          <p14:tracePt t="26470" x="8053388" y="6757988"/>
          <p14:tracePt t="26477" x="7788275" y="6791325"/>
          <p14:tracePt t="26484" x="7654925" y="6783388"/>
          <p14:tracePt t="26492" x="7513638" y="6750050"/>
          <p14:tracePt t="26499" x="7405688" y="6667500"/>
          <p14:tracePt t="26506" x="7340600" y="6608763"/>
          <p14:tracePt t="26513" x="7299325" y="6518275"/>
          <p14:tracePt t="26519" x="7265988" y="6435725"/>
          <p14:tracePt t="26527" x="7256463" y="6310313"/>
          <p14:tracePt t="26533" x="7273925" y="6169025"/>
          <p14:tracePt t="26541" x="7307263" y="6029325"/>
          <p14:tracePt t="26548" x="7389813" y="5821363"/>
          <p14:tracePt t="26555" x="7480300" y="5680075"/>
          <p14:tracePt t="26562" x="7556500" y="5564188"/>
          <p14:tracePt t="26568" x="7672388" y="5440363"/>
          <p14:tracePt t="26576" x="7845425" y="5291138"/>
          <p14:tracePt t="26582" x="8027988" y="5157788"/>
          <p14:tracePt t="26590" x="8143875" y="5091113"/>
          <p14:tracePt t="26597" x="8261350" y="5016500"/>
          <p14:tracePt t="26604" x="8359775" y="4975225"/>
          <p14:tracePt t="26611" x="8485188" y="4941888"/>
          <p14:tracePt t="26618" x="8624888" y="4926013"/>
          <p14:tracePt t="26626" x="8716963" y="4918075"/>
          <p14:tracePt t="26631" x="8816975" y="4918075"/>
          <p14:tracePt t="26638" x="8858250" y="4918075"/>
          <p14:tracePt t="26646" x="8899525" y="4933950"/>
          <p14:tracePt t="26653" x="8932863" y="4967288"/>
          <p14:tracePt t="26661" x="8956675" y="5000625"/>
          <p14:tracePt t="26668" x="8982075" y="5075238"/>
          <p14:tracePt t="26675" x="8990013" y="5175250"/>
          <p14:tracePt t="26681" x="8974138" y="5299075"/>
          <p14:tracePt t="26688" x="8924925" y="5440363"/>
          <p14:tracePt t="26696" x="8866188" y="5556250"/>
          <p14:tracePt t="26703" x="8750300" y="5730875"/>
          <p14:tracePt t="26710" x="8593138" y="5854700"/>
          <p14:tracePt t="26717" x="8443913" y="5978525"/>
          <p14:tracePt t="26725" x="8302625" y="6070600"/>
          <p14:tracePt t="26731" x="8186738" y="6137275"/>
          <p14:tracePt t="26737" x="8061325" y="6186488"/>
          <p14:tracePt t="26745" x="7970838" y="6219825"/>
          <p14:tracePt t="26751" x="7837488" y="6243638"/>
          <p14:tracePt t="26760" x="7696200" y="6243638"/>
          <p14:tracePt t="29474" x="7572375" y="6269038"/>
          <p14:tracePt t="29481" x="7356475" y="6276975"/>
          <p14:tracePt t="29490" x="7132638" y="6276975"/>
          <p14:tracePt t="29495" x="6924675" y="6269038"/>
          <p14:tracePt t="29502" x="6743700" y="6243638"/>
          <p14:tracePt t="29509" x="6543675" y="6243638"/>
          <p14:tracePt t="29516" x="6402388" y="6219825"/>
          <p14:tracePt t="29523" x="6278563" y="6186488"/>
          <p14:tracePt t="29530" x="6054725" y="6137275"/>
          <p14:tracePt t="29537" x="5905500" y="6086475"/>
          <p14:tracePt t="29544" x="5805488" y="6029325"/>
          <p14:tracePt t="29551" x="5697538" y="5937250"/>
          <p14:tracePt t="29559" x="5607050" y="5829300"/>
          <p14:tracePt t="29565" x="5514975" y="5713413"/>
          <p14:tracePt t="29572" x="5440363" y="5605463"/>
          <p14:tracePt t="29579" x="5391150" y="5522913"/>
          <p14:tracePt t="29586" x="5357813" y="5407025"/>
          <p14:tracePt t="29593" x="5316538" y="5291138"/>
          <p14:tracePt t="29600" x="5316538" y="5199063"/>
          <p14:tracePt t="29608" x="5324475" y="5083175"/>
          <p14:tracePt t="29614" x="5341938" y="4983163"/>
          <p14:tracePt t="29621" x="5373688" y="4908550"/>
          <p14:tracePt t="29628" x="5416550" y="4851400"/>
          <p14:tracePt t="29635" x="5473700" y="4776788"/>
          <p14:tracePt t="29642" x="5507038" y="4710113"/>
          <p14:tracePt t="29649" x="5556250" y="4651375"/>
          <p14:tracePt t="29657" x="5607050" y="4586288"/>
          <p14:tracePt t="29663" x="5648325" y="4519613"/>
          <p14:tracePt t="29670" x="5705475" y="4470400"/>
          <p14:tracePt t="29677" x="5756275" y="4411663"/>
          <p14:tracePt t="29684" x="5846763" y="4352925"/>
          <p14:tracePt t="29691" x="5930900" y="4311650"/>
          <p14:tracePt t="29698" x="6046788" y="4262438"/>
          <p14:tracePt t="29705" x="6145213" y="4237038"/>
          <p14:tracePt t="29712" x="6261100" y="4203700"/>
          <p14:tracePt t="29719" x="6369050" y="4195763"/>
          <p14:tracePt t="29726" x="6494463" y="4195763"/>
          <p14:tracePt t="29733" x="6592888" y="4195763"/>
          <p14:tracePt t="29741" x="6718300" y="4221163"/>
          <p14:tracePt t="29747" x="6834188" y="4270375"/>
          <p14:tracePt t="29754" x="6958013" y="4329113"/>
          <p14:tracePt t="29761" x="7032625" y="4395788"/>
          <p14:tracePt t="29768" x="7083425" y="4470400"/>
          <p14:tracePt t="29775" x="7132638" y="4545013"/>
          <p14:tracePt t="29782" x="7165975" y="4619625"/>
          <p14:tracePt t="29790" x="7199313" y="4702175"/>
          <p14:tracePt t="29796" x="7199313" y="4784725"/>
          <p14:tracePt t="29803" x="7207250" y="4884738"/>
          <p14:tracePt t="29810" x="7207250" y="5000625"/>
          <p14:tracePt t="29817" x="7158038" y="5108575"/>
          <p14:tracePt t="29825" x="7124700" y="5224463"/>
          <p14:tracePt t="29831" x="7058025" y="5324475"/>
          <p14:tracePt t="29838" x="6967538" y="5407025"/>
          <p14:tracePt t="29846" x="6850063" y="5473700"/>
          <p14:tracePt t="29852" x="6643688" y="5556250"/>
          <p14:tracePt t="29860" x="6494463" y="5622925"/>
          <p14:tracePt t="29866" x="6353175" y="5656263"/>
          <p14:tracePt t="29874" x="6219825" y="5680075"/>
          <p14:tracePt t="29880" x="6062663" y="5713413"/>
          <p14:tracePt t="29887" x="5897563" y="5713413"/>
          <p14:tracePt t="29894" x="5780088" y="5730875"/>
          <p14:tracePt t="29901" x="5673725" y="5721350"/>
          <p14:tracePt t="29909" x="5599113" y="5713413"/>
          <p14:tracePt t="29915" x="5540375" y="5688013"/>
          <p14:tracePt t="29924" x="5491163" y="5664200"/>
          <p14:tracePt t="29929" x="5473700" y="5646738"/>
          <p14:tracePt t="29936" x="5448300" y="5622925"/>
          <p14:tracePt t="29943" x="5440363" y="5597525"/>
          <p14:tracePt t="29950" x="5432425" y="5564188"/>
          <p14:tracePt t="29958" x="5432425" y="5522913"/>
          <p14:tracePt t="29964" x="5440363" y="5464175"/>
          <p14:tracePt t="29971" x="5457825" y="5399088"/>
          <p14:tracePt t="29978" x="5507038" y="5324475"/>
          <p14:tracePt t="29985" x="5548313" y="5265738"/>
          <p14:tracePt t="29992" x="5622925" y="5183188"/>
          <p14:tracePt t="29999" x="5722938" y="5108575"/>
          <p14:tracePt t="30007" x="5830888" y="5033963"/>
          <p14:tracePt t="30013" x="5995988" y="4975225"/>
          <p14:tracePt t="30020" x="6145213" y="4926013"/>
          <p14:tracePt t="30027" x="6270625" y="4892675"/>
          <p14:tracePt t="30034" x="6378575" y="4867275"/>
          <p14:tracePt t="30041" x="6502400" y="4867275"/>
          <p14:tracePt t="30048" x="6618288" y="4859338"/>
          <p14:tracePt t="30057" x="6751638" y="4859338"/>
          <p14:tracePt t="30062" x="6867525" y="4867275"/>
          <p14:tracePt t="30069" x="6924675" y="4900613"/>
          <p14:tracePt t="30076" x="6975475" y="4918075"/>
          <p14:tracePt t="30083" x="7024688" y="4959350"/>
          <p14:tracePt t="30090" x="7042150" y="4992688"/>
          <p14:tracePt t="30097" x="7058025" y="5049838"/>
          <p14:tracePt t="30104" x="7058025" y="5132388"/>
          <p14:tracePt t="30111" x="7058025" y="5224463"/>
          <p14:tracePt t="30118" x="7058025" y="5291138"/>
          <p14:tracePt t="30125" x="7042150" y="5365750"/>
          <p14:tracePt t="30132" x="7008813" y="5422900"/>
          <p14:tracePt t="30140" x="6958013" y="5489575"/>
          <p14:tracePt t="30146" x="6900863" y="5556250"/>
          <p14:tracePt t="30154" x="6784975" y="5646738"/>
          <p14:tracePt t="30160" x="6677025" y="5713413"/>
          <p14:tracePt t="30167" x="6577013" y="5762625"/>
          <p14:tracePt t="30175" x="6477000" y="5805488"/>
          <p14:tracePt t="30181" x="6386513" y="5837238"/>
          <p14:tracePt t="30188" x="6286500" y="5862638"/>
          <p14:tracePt t="30195" x="6245225" y="5870575"/>
          <p14:tracePt t="30202" x="6186488" y="5870575"/>
          <p14:tracePt t="30210" x="6129338" y="5870575"/>
          <p14:tracePt t="30216" x="6103938" y="5870575"/>
          <p14:tracePt t="30223" x="6080125" y="5862638"/>
          <p14:tracePt t="30230" x="6062663" y="5854700"/>
          <p14:tracePt t="30237" x="6062663" y="5846763"/>
          <p14:tracePt t="30244" x="6054725" y="5846763"/>
          <p14:tracePt t="30251" x="6054725" y="5837238"/>
          <p14:tracePt t="30259" x="6054725" y="5821363"/>
          <p14:tracePt t="30265" x="6054725" y="5813425"/>
          <p14:tracePt t="30273" x="6080125" y="5788025"/>
          <p14:tracePt t="30279" x="6137275" y="5730875"/>
          <p14:tracePt t="30286" x="6229350" y="5680075"/>
          <p14:tracePt t="30293" x="6345238" y="5605463"/>
          <p14:tracePt t="30300" x="6527800" y="5538788"/>
          <p14:tracePt t="30308" x="6808788" y="5473700"/>
          <p14:tracePt t="30314" x="6991350" y="5448300"/>
          <p14:tracePt t="30322" x="7150100" y="5422900"/>
          <p14:tracePt t="30329" x="7273925" y="5422900"/>
          <p14:tracePt t="30335" x="7389813" y="5432425"/>
          <p14:tracePt t="30342" x="7489825" y="5448300"/>
          <p14:tracePt t="30349" x="7572375" y="5464175"/>
          <p14:tracePt t="30357" x="7662863" y="5514975"/>
          <p14:tracePt t="30364" x="7721600" y="5572125"/>
          <p14:tracePt t="30374" x="7762875" y="5630863"/>
          <p14:tracePt t="30377" x="7796213" y="5697538"/>
          <p14:tracePt t="30384" x="7812088" y="5762625"/>
          <p14:tracePt t="30392" x="7829550" y="5837238"/>
          <p14:tracePt t="30398" x="7829550" y="5895975"/>
          <p14:tracePt t="30407" x="7821613" y="5929313"/>
          <p14:tracePt t="30412" x="7812088" y="5954713"/>
          <p14:tracePt t="30419" x="7788275" y="5970588"/>
          <p14:tracePt t="30796" x="7920038" y="5837238"/>
          <p14:tracePt t="30803" x="8153400" y="5656263"/>
          <p14:tracePt t="30810" x="8401050" y="5522913"/>
          <p14:tracePt t="30817" x="8616950" y="5414963"/>
          <p14:tracePt t="30824" x="8824913" y="5340350"/>
          <p14:tracePt t="30830" x="9015413" y="5281613"/>
          <p14:tracePt t="30838" x="9213850" y="5240338"/>
          <p14:tracePt t="30845" x="9347200" y="5224463"/>
          <p14:tracePt t="30852" x="9488488" y="5207000"/>
          <p14:tracePt t="30859" x="9612313" y="5183188"/>
          <p14:tracePt t="30866" x="9753600" y="5183188"/>
          <p14:tracePt t="30873" x="9861550" y="5191125"/>
          <p14:tracePt t="30880" x="9961563" y="5191125"/>
          <p14:tracePt t="30886" x="10018713" y="5199063"/>
          <p14:tracePt t="30894" x="10052050" y="5216525"/>
          <p14:tracePt t="30901" x="10085388" y="5224463"/>
          <p14:tracePt t="30908" x="10110788" y="5240338"/>
          <p14:tracePt t="30915" x="10118725" y="5249863"/>
          <p14:tracePt t="30923" x="10134600" y="5265738"/>
          <p14:tracePt t="30928" x="10144125" y="5291138"/>
          <p14:tracePt t="30936" x="10152063" y="5324475"/>
          <p14:tracePt t="30943" x="10152063" y="5365750"/>
          <p14:tracePt t="30950" x="10152063" y="5464175"/>
          <p14:tracePt t="30957" x="10101263" y="5613400"/>
          <p14:tracePt t="30964" x="10052050" y="5721350"/>
          <p14:tracePt t="30971" x="9985375" y="5813425"/>
          <p14:tracePt t="30978" x="9886950" y="5895975"/>
          <p14:tracePt t="30984" x="9712325" y="5988050"/>
          <p14:tracePt t="30992" x="9504363" y="6062663"/>
          <p14:tracePt t="30999" x="9247188" y="6145213"/>
          <p14:tracePt t="31007" x="9023350" y="6202363"/>
          <p14:tracePt t="31013" x="8742363" y="6286500"/>
          <p14:tracePt t="31020" x="8434388" y="6369050"/>
          <p14:tracePt t="31027" x="8161338" y="6435725"/>
          <p14:tracePt t="31034" x="7904163" y="6500813"/>
          <p14:tracePt t="31041" x="7680325" y="6559550"/>
          <p14:tracePt t="31048" x="7539038" y="6584950"/>
          <p14:tracePt t="31056" x="7340600" y="6634163"/>
          <p14:tracePt t="31062" x="7224713" y="6667500"/>
          <p14:tracePt t="31069" x="7124700" y="6683375"/>
          <p14:tracePt t="31076" x="7042150" y="6692900"/>
          <p14:tracePt t="31083" x="6975475" y="6692900"/>
          <p14:tracePt t="31091" x="6924675" y="6683375"/>
          <p14:tracePt t="31097" x="6867525" y="6659563"/>
          <p14:tracePt t="31104" x="6826250" y="6626225"/>
          <p14:tracePt t="31111" x="6792913" y="6575425"/>
          <p14:tracePt t="31364" x="6502400" y="6783388"/>
          <p14:tracePt t="31574" x="1011238" y="6584950"/>
          <p14:tracePt t="31581" x="1036638" y="6286500"/>
          <p14:tracePt t="31589" x="1128713" y="5870575"/>
          <p14:tracePt t="31595" x="1244600" y="5422900"/>
          <p14:tracePt t="31602" x="1384300" y="4926013"/>
          <p14:tracePt t="31609" x="1600200" y="4352925"/>
          <p14:tracePt t="31616" x="1898650" y="3773488"/>
          <p14:tracePt t="31624" x="2230438" y="3117850"/>
          <p14:tracePt t="31630" x="2571750" y="2536825"/>
          <p14:tracePt t="31638" x="2919413" y="1949450"/>
          <p14:tracePt t="31644" x="3300413" y="1443038"/>
          <p14:tracePt t="31651" x="3649663" y="987425"/>
          <p14:tracePt t="31658" x="3914775" y="671513"/>
          <p14:tracePt t="31665" x="4254500" y="265113"/>
          <p14:tracePt t="31672" x="4552950" y="7938"/>
        </p14:tracePtLst>
      </p14:laserTraceLst>
    </p:ext>
  </p:extLs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4" name="Group 23">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25" name="Rectangle 24">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Isosceles Triangle 25">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8" name="Group 27">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9" name="Isosceles Triangle 28">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Čuvar mesta za broj slajda 12">
            <a:extLst>
              <a:ext uri="{FF2B5EF4-FFF2-40B4-BE49-F238E27FC236}">
                <a16:creationId xmlns:a16="http://schemas.microsoft.com/office/drawing/2014/main" id="{15DA5217-9514-81D9-7BAF-AFE0D7A8B1CC}"/>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B5CEABB6-07DC-46E8-9B57-56EC44A396E5}" type="slidenum">
              <a:rPr lang="en-US" sz="1200" smtClean="0">
                <a:solidFill>
                  <a:schemeClr val="tx1">
                    <a:tint val="75000"/>
                  </a:schemeClr>
                </a:solidFill>
              </a:rPr>
              <a:pPr>
                <a:spcAft>
                  <a:spcPts val="600"/>
                </a:spcAft>
              </a:pPr>
              <a:t>9</a:t>
            </a:fld>
            <a:endParaRPr lang="en-US" sz="1200">
              <a:solidFill>
                <a:schemeClr val="tx1">
                  <a:tint val="75000"/>
                </a:schemeClr>
              </a:solidFill>
            </a:endParaRPr>
          </a:p>
        </p:txBody>
      </p:sp>
      <p:sp>
        <p:nvSpPr>
          <p:cNvPr id="16" name="Okvir za tekst 15">
            <a:extLst>
              <a:ext uri="{FF2B5EF4-FFF2-40B4-BE49-F238E27FC236}">
                <a16:creationId xmlns:a16="http://schemas.microsoft.com/office/drawing/2014/main" id="{18E53C10-4A85-8014-0862-402BAAC856F2}"/>
              </a:ext>
            </a:extLst>
          </p:cNvPr>
          <p:cNvSpPr txBox="1"/>
          <p:nvPr/>
        </p:nvSpPr>
        <p:spPr>
          <a:xfrm>
            <a:off x="1838303" y="5971497"/>
            <a:ext cx="8732014" cy="173393"/>
          </a:xfrm>
          <a:prstGeom prst="rect">
            <a:avLst/>
          </a:prstGeom>
          <a:solidFill>
            <a:srgbClr val="000000">
              <a:alpha val="50000"/>
            </a:srgbClr>
          </a:solidFill>
          <a:ln>
            <a:noFill/>
          </a:ln>
        </p:spPr>
        <p:txBody>
          <a:bodyPr wrap="square" rtlCol="0" anchor="ctr">
            <a:noAutofit/>
          </a:bodyPr>
          <a:lstStyle/>
          <a:p>
            <a:pPr algn="ctr">
              <a:spcAft>
                <a:spcPts val="600"/>
              </a:spcAft>
            </a:pPr>
            <a:r>
              <a:rPr lang="en-US" sz="1300" b="1" dirty="0">
                <a:solidFill>
                  <a:srgbClr val="FFFFFF"/>
                </a:solidFill>
              </a:rPr>
              <a:t>6. Writing to FASTQ and SAM files</a:t>
            </a:r>
            <a:endParaRPr lang="sr-Latn-RS" sz="1300" b="1" dirty="0">
              <a:solidFill>
                <a:srgbClr val="FFFFFF"/>
              </a:solidFill>
            </a:endParaRPr>
          </a:p>
        </p:txBody>
      </p:sp>
      <p:pic>
        <p:nvPicPr>
          <p:cNvPr id="11" name="Slika 10">
            <a:extLst>
              <a:ext uri="{FF2B5EF4-FFF2-40B4-BE49-F238E27FC236}">
                <a16:creationId xmlns:a16="http://schemas.microsoft.com/office/drawing/2014/main" id="{C50768A7-730B-773F-7F54-1F8F0D8B5FAB}"/>
              </a:ext>
            </a:extLst>
          </p:cNvPr>
          <p:cNvPicPr>
            <a:picLocks noChangeAspect="1"/>
          </p:cNvPicPr>
          <p:nvPr/>
        </p:nvPicPr>
        <p:blipFill>
          <a:blip r:embed="rId4"/>
          <a:stretch>
            <a:fillRect/>
          </a:stretch>
        </p:blipFill>
        <p:spPr>
          <a:xfrm>
            <a:off x="1838303" y="4260774"/>
            <a:ext cx="8732015" cy="1414249"/>
          </a:xfrm>
          <a:prstGeom prst="rect">
            <a:avLst/>
          </a:prstGeom>
          <a:ln>
            <a:solidFill>
              <a:srgbClr val="0070C0"/>
            </a:solidFill>
          </a:ln>
        </p:spPr>
      </p:pic>
      <p:pic>
        <p:nvPicPr>
          <p:cNvPr id="23" name="Slika 22" descr="Slika na kojoj se nalazi tekst&#10;&#10;Opis je automatski generisan">
            <a:extLst>
              <a:ext uri="{FF2B5EF4-FFF2-40B4-BE49-F238E27FC236}">
                <a16:creationId xmlns:a16="http://schemas.microsoft.com/office/drawing/2014/main" id="{9D57C799-06AC-F2E5-FB17-E32128D76BB5}"/>
              </a:ext>
            </a:extLst>
          </p:cNvPr>
          <p:cNvPicPr>
            <a:picLocks noChangeAspect="1"/>
          </p:cNvPicPr>
          <p:nvPr/>
        </p:nvPicPr>
        <p:blipFill rotWithShape="1">
          <a:blip r:embed="rId5"/>
          <a:srcRect r="30530"/>
          <a:stretch/>
        </p:blipFill>
        <p:spPr>
          <a:xfrm>
            <a:off x="2795298" y="1562967"/>
            <a:ext cx="5460317" cy="2401333"/>
          </a:xfrm>
          <a:prstGeom prst="rect">
            <a:avLst/>
          </a:prstGeom>
          <a:ln>
            <a:solidFill>
              <a:srgbClr val="0070C0"/>
            </a:solidFill>
          </a:ln>
        </p:spPr>
      </p:pic>
      <p:pic>
        <p:nvPicPr>
          <p:cNvPr id="9" name="Slika 8" descr="Slika na kojoj se nalazi tekst&#10;&#10;Opis je automatski generisan">
            <a:extLst>
              <a:ext uri="{FF2B5EF4-FFF2-40B4-BE49-F238E27FC236}">
                <a16:creationId xmlns:a16="http://schemas.microsoft.com/office/drawing/2014/main" id="{084DF172-4545-75C2-65DD-AB1D8021113D}"/>
              </a:ext>
            </a:extLst>
          </p:cNvPr>
          <p:cNvPicPr>
            <a:picLocks noChangeAspect="1"/>
          </p:cNvPicPr>
          <p:nvPr/>
        </p:nvPicPr>
        <p:blipFill rotWithShape="1">
          <a:blip r:embed="rId6"/>
          <a:srcRect r="26471"/>
          <a:stretch/>
        </p:blipFill>
        <p:spPr>
          <a:xfrm>
            <a:off x="4494445" y="786441"/>
            <a:ext cx="5285102" cy="2262558"/>
          </a:xfrm>
          <a:prstGeom prst="rect">
            <a:avLst/>
          </a:prstGeom>
          <a:ln>
            <a:solidFill>
              <a:srgbClr val="0070C0"/>
            </a:solidFill>
          </a:ln>
        </p:spPr>
      </p:pic>
      <p:sp>
        <p:nvSpPr>
          <p:cNvPr id="27" name="Okvir za tekst 26">
            <a:extLst>
              <a:ext uri="{FF2B5EF4-FFF2-40B4-BE49-F238E27FC236}">
                <a16:creationId xmlns:a16="http://schemas.microsoft.com/office/drawing/2014/main" id="{5EF525DB-4A12-A19E-A4B6-D81142771F86}"/>
              </a:ext>
            </a:extLst>
          </p:cNvPr>
          <p:cNvSpPr txBox="1"/>
          <p:nvPr/>
        </p:nvSpPr>
        <p:spPr>
          <a:xfrm>
            <a:off x="4396854" y="412152"/>
            <a:ext cx="1699146" cy="369332"/>
          </a:xfrm>
          <a:prstGeom prst="rect">
            <a:avLst/>
          </a:prstGeom>
          <a:noFill/>
        </p:spPr>
        <p:txBody>
          <a:bodyPr wrap="square" rtlCol="0">
            <a:spAutoFit/>
          </a:bodyPr>
          <a:lstStyle/>
          <a:p>
            <a:r>
              <a:rPr lang="en-US" dirty="0"/>
              <a:t>Read_1.fastq</a:t>
            </a:r>
            <a:endParaRPr lang="sr-Latn-RS" dirty="0"/>
          </a:p>
        </p:txBody>
      </p:sp>
      <p:sp>
        <p:nvSpPr>
          <p:cNvPr id="31" name="Okvir za tekst 30">
            <a:extLst>
              <a:ext uri="{FF2B5EF4-FFF2-40B4-BE49-F238E27FC236}">
                <a16:creationId xmlns:a16="http://schemas.microsoft.com/office/drawing/2014/main" id="{15AFE633-600A-FBE5-D1B5-3F4EB6B4DE03}"/>
              </a:ext>
            </a:extLst>
          </p:cNvPr>
          <p:cNvSpPr txBox="1"/>
          <p:nvPr/>
        </p:nvSpPr>
        <p:spPr>
          <a:xfrm>
            <a:off x="2706808" y="1193634"/>
            <a:ext cx="1601556" cy="369332"/>
          </a:xfrm>
          <a:prstGeom prst="rect">
            <a:avLst/>
          </a:prstGeom>
          <a:noFill/>
        </p:spPr>
        <p:txBody>
          <a:bodyPr wrap="square" rtlCol="0">
            <a:spAutoFit/>
          </a:bodyPr>
          <a:lstStyle/>
          <a:p>
            <a:r>
              <a:rPr lang="en-US" dirty="0"/>
              <a:t>Read_2.fastq</a:t>
            </a:r>
            <a:endParaRPr lang="sr-Latn-RS" dirty="0"/>
          </a:p>
        </p:txBody>
      </p:sp>
      <p:sp>
        <p:nvSpPr>
          <p:cNvPr id="32" name="Okvir za tekst 31">
            <a:extLst>
              <a:ext uri="{FF2B5EF4-FFF2-40B4-BE49-F238E27FC236}">
                <a16:creationId xmlns:a16="http://schemas.microsoft.com/office/drawing/2014/main" id="{CC662F33-3CED-ECA4-8989-8F5B95B38E86}"/>
              </a:ext>
            </a:extLst>
          </p:cNvPr>
          <p:cNvSpPr txBox="1"/>
          <p:nvPr/>
        </p:nvSpPr>
        <p:spPr>
          <a:xfrm>
            <a:off x="1747998" y="3935631"/>
            <a:ext cx="2094600" cy="369332"/>
          </a:xfrm>
          <a:prstGeom prst="rect">
            <a:avLst/>
          </a:prstGeom>
          <a:noFill/>
        </p:spPr>
        <p:txBody>
          <a:bodyPr wrap="square" rtlCol="0">
            <a:spAutoFit/>
          </a:bodyPr>
          <a:lstStyle/>
          <a:p>
            <a:r>
              <a:rPr lang="en-US" dirty="0" err="1"/>
              <a:t>Alignments.sam</a:t>
            </a:r>
            <a:endParaRPr lang="sr-Latn-RS" dirty="0"/>
          </a:p>
        </p:txBody>
      </p:sp>
      <p:pic>
        <p:nvPicPr>
          <p:cNvPr id="35" name="Grafika 34" descr="DNA with solid fill">
            <a:extLst>
              <a:ext uri="{FF2B5EF4-FFF2-40B4-BE49-F238E27FC236}">
                <a16:creationId xmlns:a16="http://schemas.microsoft.com/office/drawing/2014/main" id="{F9DFF11F-F3A4-8873-6583-DF6A45482F9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94455" y="-81812"/>
            <a:ext cx="1643608" cy="1726591"/>
          </a:xfrm>
          <a:prstGeom prst="rect">
            <a:avLst/>
          </a:prstGeom>
        </p:spPr>
      </p:pic>
      <p:pic>
        <p:nvPicPr>
          <p:cNvPr id="37" name="Grafika 36" descr="DNA with solid fill">
            <a:extLst>
              <a:ext uri="{FF2B5EF4-FFF2-40B4-BE49-F238E27FC236}">
                <a16:creationId xmlns:a16="http://schemas.microsoft.com/office/drawing/2014/main" id="{07774BEE-DD51-E66A-86EF-B27318EA757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973585" y="5199860"/>
            <a:ext cx="1782131" cy="1749769"/>
          </a:xfrm>
          <a:prstGeom prst="rect">
            <a:avLst/>
          </a:prstGeom>
        </p:spPr>
      </p:pic>
      <p:sp>
        <p:nvSpPr>
          <p:cNvPr id="2" name="Okvir za tekst 1">
            <a:extLst>
              <a:ext uri="{FF2B5EF4-FFF2-40B4-BE49-F238E27FC236}">
                <a16:creationId xmlns:a16="http://schemas.microsoft.com/office/drawing/2014/main" id="{69F45D85-C2F3-BF6C-CC95-279AAF03CF59}"/>
              </a:ext>
            </a:extLst>
          </p:cNvPr>
          <p:cNvSpPr txBox="1"/>
          <p:nvPr/>
        </p:nvSpPr>
        <p:spPr>
          <a:xfrm>
            <a:off x="533400" y="1996440"/>
            <a:ext cx="1879053" cy="523220"/>
          </a:xfrm>
          <a:prstGeom prst="rect">
            <a:avLst/>
          </a:prstGeom>
          <a:noFill/>
        </p:spPr>
        <p:txBody>
          <a:bodyPr wrap="square" rtlCol="0">
            <a:spAutoFit/>
          </a:bodyPr>
          <a:lstStyle/>
          <a:p>
            <a:r>
              <a:rPr lang="en-US" sz="1400" dirty="0">
                <a:solidFill>
                  <a:schemeClr val="accent4"/>
                </a:solidFill>
              </a:rPr>
              <a:t>Base qualities (ASCII, </a:t>
            </a:r>
            <a:r>
              <a:rPr lang="en-US" sz="1400" dirty="0" err="1">
                <a:solidFill>
                  <a:schemeClr val="accent4"/>
                </a:solidFill>
              </a:rPr>
              <a:t>Phred</a:t>
            </a:r>
            <a:r>
              <a:rPr lang="en-US" sz="1400" dirty="0">
                <a:solidFill>
                  <a:schemeClr val="accent4"/>
                </a:solidFill>
              </a:rPr>
              <a:t> + 33)</a:t>
            </a:r>
            <a:endParaRPr lang="sr-Latn-RS" sz="1400" dirty="0">
              <a:solidFill>
                <a:schemeClr val="accent4"/>
              </a:solidFill>
            </a:endParaRPr>
          </a:p>
        </p:txBody>
      </p:sp>
      <p:cxnSp>
        <p:nvCxnSpPr>
          <p:cNvPr id="5" name="Prava linija spajanja sa strelicom 4">
            <a:extLst>
              <a:ext uri="{FF2B5EF4-FFF2-40B4-BE49-F238E27FC236}">
                <a16:creationId xmlns:a16="http://schemas.microsoft.com/office/drawing/2014/main" id="{7CCCB8CB-EFF4-F64E-68B2-A1714B8C766D}"/>
              </a:ext>
            </a:extLst>
          </p:cNvPr>
          <p:cNvCxnSpPr/>
          <p:nvPr/>
        </p:nvCxnSpPr>
        <p:spPr>
          <a:xfrm>
            <a:off x="1747998" y="2164080"/>
            <a:ext cx="1047300" cy="0"/>
          </a:xfrm>
          <a:prstGeom prst="straightConnector1">
            <a:avLst/>
          </a:prstGeom>
          <a:ln>
            <a:solidFill>
              <a:schemeClr val="accent3">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 name="Okvir za tekst 5">
            <a:extLst>
              <a:ext uri="{FF2B5EF4-FFF2-40B4-BE49-F238E27FC236}">
                <a16:creationId xmlns:a16="http://schemas.microsoft.com/office/drawing/2014/main" id="{AA4B6433-0FD5-998C-4271-52526C54D55D}"/>
              </a:ext>
            </a:extLst>
          </p:cNvPr>
          <p:cNvSpPr txBox="1"/>
          <p:nvPr/>
        </p:nvSpPr>
        <p:spPr>
          <a:xfrm>
            <a:off x="808728" y="1442731"/>
            <a:ext cx="1203360" cy="307777"/>
          </a:xfrm>
          <a:prstGeom prst="rect">
            <a:avLst/>
          </a:prstGeom>
          <a:noFill/>
        </p:spPr>
        <p:txBody>
          <a:bodyPr wrap="square" rtlCol="0">
            <a:spAutoFit/>
          </a:bodyPr>
          <a:lstStyle/>
          <a:p>
            <a:r>
              <a:rPr lang="en-US" sz="1400" dirty="0">
                <a:solidFill>
                  <a:schemeClr val="accent4"/>
                </a:solidFill>
              </a:rPr>
              <a:t>Read id</a:t>
            </a:r>
            <a:endParaRPr lang="sr-Latn-RS" sz="1400" dirty="0">
              <a:solidFill>
                <a:schemeClr val="accent4"/>
              </a:solidFill>
            </a:endParaRPr>
          </a:p>
        </p:txBody>
      </p:sp>
      <p:cxnSp>
        <p:nvCxnSpPr>
          <p:cNvPr id="8" name="Prava linija spajanja sa strelicom 7">
            <a:extLst>
              <a:ext uri="{FF2B5EF4-FFF2-40B4-BE49-F238E27FC236}">
                <a16:creationId xmlns:a16="http://schemas.microsoft.com/office/drawing/2014/main" id="{7C1572EF-8BFD-86A5-201A-C1881206D7BA}"/>
              </a:ext>
            </a:extLst>
          </p:cNvPr>
          <p:cNvCxnSpPr>
            <a:cxnSpLocks/>
          </p:cNvCxnSpPr>
          <p:nvPr/>
        </p:nvCxnSpPr>
        <p:spPr>
          <a:xfrm>
            <a:off x="1539537" y="1595238"/>
            <a:ext cx="1255760" cy="59560"/>
          </a:xfrm>
          <a:prstGeom prst="straightConnector1">
            <a:avLst/>
          </a:prstGeom>
          <a:ln>
            <a:solidFill>
              <a:schemeClr val="accent3">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Okvir za tekst 32">
            <a:extLst>
              <a:ext uri="{FF2B5EF4-FFF2-40B4-BE49-F238E27FC236}">
                <a16:creationId xmlns:a16="http://schemas.microsoft.com/office/drawing/2014/main" id="{EEE76A1B-0ADE-8C3C-D60E-56D3053BF1AA}"/>
              </a:ext>
            </a:extLst>
          </p:cNvPr>
          <p:cNvSpPr txBox="1"/>
          <p:nvPr/>
        </p:nvSpPr>
        <p:spPr>
          <a:xfrm>
            <a:off x="410890" y="1709665"/>
            <a:ext cx="1777510" cy="307777"/>
          </a:xfrm>
          <a:prstGeom prst="rect">
            <a:avLst/>
          </a:prstGeom>
          <a:noFill/>
        </p:spPr>
        <p:txBody>
          <a:bodyPr wrap="square" rtlCol="0">
            <a:spAutoFit/>
          </a:bodyPr>
          <a:lstStyle/>
          <a:p>
            <a:r>
              <a:rPr lang="en-US" sz="1400" dirty="0">
                <a:solidFill>
                  <a:schemeClr val="accent4"/>
                </a:solidFill>
              </a:rPr>
              <a:t>Sequence of bases</a:t>
            </a:r>
            <a:endParaRPr lang="sr-Latn-RS" sz="1400" dirty="0">
              <a:solidFill>
                <a:schemeClr val="accent4"/>
              </a:solidFill>
            </a:endParaRPr>
          </a:p>
        </p:txBody>
      </p:sp>
      <p:cxnSp>
        <p:nvCxnSpPr>
          <p:cNvPr id="34" name="Prava linija spajanja sa strelicom 33">
            <a:extLst>
              <a:ext uri="{FF2B5EF4-FFF2-40B4-BE49-F238E27FC236}">
                <a16:creationId xmlns:a16="http://schemas.microsoft.com/office/drawing/2014/main" id="{7B72B6B3-0678-CC0A-347C-98BE5E47CBC4}"/>
              </a:ext>
            </a:extLst>
          </p:cNvPr>
          <p:cNvCxnSpPr>
            <a:cxnSpLocks/>
          </p:cNvCxnSpPr>
          <p:nvPr/>
        </p:nvCxnSpPr>
        <p:spPr>
          <a:xfrm flipV="1">
            <a:off x="2046465" y="1832815"/>
            <a:ext cx="748832" cy="58841"/>
          </a:xfrm>
          <a:prstGeom prst="straightConnector1">
            <a:avLst/>
          </a:prstGeom>
          <a:ln>
            <a:solidFill>
              <a:schemeClr val="accent3">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6" name="Okvir za tekst 35">
            <a:extLst>
              <a:ext uri="{FF2B5EF4-FFF2-40B4-BE49-F238E27FC236}">
                <a16:creationId xmlns:a16="http://schemas.microsoft.com/office/drawing/2014/main" id="{CECA4CEC-4C45-F48B-9039-1C7D179CAC1C}"/>
              </a:ext>
            </a:extLst>
          </p:cNvPr>
          <p:cNvSpPr txBox="1"/>
          <p:nvPr/>
        </p:nvSpPr>
        <p:spPr>
          <a:xfrm>
            <a:off x="275610" y="4123470"/>
            <a:ext cx="1203360" cy="307777"/>
          </a:xfrm>
          <a:prstGeom prst="rect">
            <a:avLst/>
          </a:prstGeom>
          <a:noFill/>
        </p:spPr>
        <p:txBody>
          <a:bodyPr wrap="square" rtlCol="0">
            <a:spAutoFit/>
          </a:bodyPr>
          <a:lstStyle/>
          <a:p>
            <a:r>
              <a:rPr lang="en-US" sz="1400" dirty="0">
                <a:solidFill>
                  <a:schemeClr val="accent4"/>
                </a:solidFill>
              </a:rPr>
              <a:t>Flag</a:t>
            </a:r>
            <a:endParaRPr lang="sr-Latn-RS" sz="1400" dirty="0">
              <a:solidFill>
                <a:schemeClr val="accent4"/>
              </a:solidFill>
            </a:endParaRPr>
          </a:p>
        </p:txBody>
      </p:sp>
      <p:sp>
        <p:nvSpPr>
          <p:cNvPr id="38" name="Okvir za tekst 37">
            <a:extLst>
              <a:ext uri="{FF2B5EF4-FFF2-40B4-BE49-F238E27FC236}">
                <a16:creationId xmlns:a16="http://schemas.microsoft.com/office/drawing/2014/main" id="{31B6CB1E-A9DB-5201-C300-1C0BF2A7931D}"/>
              </a:ext>
            </a:extLst>
          </p:cNvPr>
          <p:cNvSpPr txBox="1"/>
          <p:nvPr/>
        </p:nvSpPr>
        <p:spPr>
          <a:xfrm>
            <a:off x="8415899" y="3429513"/>
            <a:ext cx="1627259" cy="307777"/>
          </a:xfrm>
          <a:prstGeom prst="rect">
            <a:avLst/>
          </a:prstGeom>
          <a:noFill/>
        </p:spPr>
        <p:txBody>
          <a:bodyPr wrap="square" rtlCol="0">
            <a:spAutoFit/>
          </a:bodyPr>
          <a:lstStyle/>
          <a:p>
            <a:r>
              <a:rPr lang="en-US" sz="1400" dirty="0">
                <a:solidFill>
                  <a:schemeClr val="accent4"/>
                </a:solidFill>
              </a:rPr>
              <a:t>Mapping position</a:t>
            </a:r>
            <a:endParaRPr lang="sr-Latn-RS" sz="1400" dirty="0">
              <a:solidFill>
                <a:schemeClr val="accent4"/>
              </a:solidFill>
            </a:endParaRPr>
          </a:p>
        </p:txBody>
      </p:sp>
      <p:sp>
        <p:nvSpPr>
          <p:cNvPr id="39" name="Okvir za tekst 38">
            <a:extLst>
              <a:ext uri="{FF2B5EF4-FFF2-40B4-BE49-F238E27FC236}">
                <a16:creationId xmlns:a16="http://schemas.microsoft.com/office/drawing/2014/main" id="{41A43EF7-AE0E-4FD4-F1C2-1B6BB0EF222F}"/>
              </a:ext>
            </a:extLst>
          </p:cNvPr>
          <p:cNvSpPr txBox="1"/>
          <p:nvPr/>
        </p:nvSpPr>
        <p:spPr>
          <a:xfrm>
            <a:off x="10076069" y="3778270"/>
            <a:ext cx="1627259" cy="307777"/>
          </a:xfrm>
          <a:prstGeom prst="rect">
            <a:avLst/>
          </a:prstGeom>
          <a:noFill/>
        </p:spPr>
        <p:txBody>
          <a:bodyPr wrap="square" rtlCol="0">
            <a:spAutoFit/>
          </a:bodyPr>
          <a:lstStyle/>
          <a:p>
            <a:r>
              <a:rPr lang="en-US" sz="1400" dirty="0">
                <a:solidFill>
                  <a:schemeClr val="accent4"/>
                </a:solidFill>
              </a:rPr>
              <a:t>Cigar string</a:t>
            </a:r>
            <a:endParaRPr lang="sr-Latn-RS" sz="1400" dirty="0">
              <a:solidFill>
                <a:schemeClr val="accent4"/>
              </a:solidFill>
            </a:endParaRPr>
          </a:p>
        </p:txBody>
      </p:sp>
      <p:sp>
        <p:nvSpPr>
          <p:cNvPr id="40" name="Okvir za tekst 39">
            <a:extLst>
              <a:ext uri="{FF2B5EF4-FFF2-40B4-BE49-F238E27FC236}">
                <a16:creationId xmlns:a16="http://schemas.microsoft.com/office/drawing/2014/main" id="{E5702C37-2ACE-3D8A-A005-092446E0EFD3}"/>
              </a:ext>
            </a:extLst>
          </p:cNvPr>
          <p:cNvSpPr txBox="1"/>
          <p:nvPr/>
        </p:nvSpPr>
        <p:spPr>
          <a:xfrm>
            <a:off x="9663455" y="3164484"/>
            <a:ext cx="2401977" cy="307777"/>
          </a:xfrm>
          <a:prstGeom prst="rect">
            <a:avLst/>
          </a:prstGeom>
          <a:noFill/>
        </p:spPr>
        <p:txBody>
          <a:bodyPr wrap="square" rtlCol="0">
            <a:spAutoFit/>
          </a:bodyPr>
          <a:lstStyle/>
          <a:p>
            <a:r>
              <a:rPr lang="en-US" sz="1400" dirty="0">
                <a:solidFill>
                  <a:schemeClr val="accent4"/>
                </a:solidFill>
              </a:rPr>
              <a:t>Mate’s mapping position</a:t>
            </a:r>
            <a:endParaRPr lang="sr-Latn-RS" sz="1400" dirty="0">
              <a:solidFill>
                <a:schemeClr val="accent4"/>
              </a:solidFill>
            </a:endParaRPr>
          </a:p>
        </p:txBody>
      </p:sp>
      <p:cxnSp>
        <p:nvCxnSpPr>
          <p:cNvPr id="17" name="Linija spajanja: Zakrivljena 16">
            <a:extLst>
              <a:ext uri="{FF2B5EF4-FFF2-40B4-BE49-F238E27FC236}">
                <a16:creationId xmlns:a16="http://schemas.microsoft.com/office/drawing/2014/main" id="{5E25BC5E-1CBE-7361-79CE-84C3CFAD37CC}"/>
              </a:ext>
            </a:extLst>
          </p:cNvPr>
          <p:cNvCxnSpPr>
            <a:cxnSpLocks/>
          </p:cNvCxnSpPr>
          <p:nvPr/>
        </p:nvCxnSpPr>
        <p:spPr>
          <a:xfrm rot="10800000" flipV="1">
            <a:off x="5246426" y="3579447"/>
            <a:ext cx="3169473" cy="828258"/>
          </a:xfrm>
          <a:prstGeom prst="curvedConnector3">
            <a:avLst/>
          </a:prstGeom>
          <a:ln>
            <a:solidFill>
              <a:schemeClr val="accent3">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Linija spajanja: Zakrivljena 18">
            <a:extLst>
              <a:ext uri="{FF2B5EF4-FFF2-40B4-BE49-F238E27FC236}">
                <a16:creationId xmlns:a16="http://schemas.microsoft.com/office/drawing/2014/main" id="{2D39445F-3F7D-533C-4041-B57DA9DCA9E5}"/>
              </a:ext>
            </a:extLst>
          </p:cNvPr>
          <p:cNvCxnSpPr>
            <a:cxnSpLocks/>
            <a:stCxn id="40" idx="2"/>
          </p:cNvCxnSpPr>
          <p:nvPr/>
        </p:nvCxnSpPr>
        <p:spPr>
          <a:xfrm rot="5400000">
            <a:off x="8533266" y="2119787"/>
            <a:ext cx="978705" cy="3683652"/>
          </a:xfrm>
          <a:prstGeom prst="curvedConnector2">
            <a:avLst/>
          </a:prstGeom>
          <a:ln>
            <a:solidFill>
              <a:schemeClr val="accent3">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Linija spajanja: Zakrivljena 20">
            <a:extLst>
              <a:ext uri="{FF2B5EF4-FFF2-40B4-BE49-F238E27FC236}">
                <a16:creationId xmlns:a16="http://schemas.microsoft.com/office/drawing/2014/main" id="{959A19C0-3E2C-3ECA-BE26-8FC01C02C5AC}"/>
              </a:ext>
            </a:extLst>
          </p:cNvPr>
          <p:cNvCxnSpPr>
            <a:cxnSpLocks/>
          </p:cNvCxnSpPr>
          <p:nvPr/>
        </p:nvCxnSpPr>
        <p:spPr>
          <a:xfrm rot="10800000" flipV="1">
            <a:off x="6204310" y="3932084"/>
            <a:ext cx="3871760" cy="518882"/>
          </a:xfrm>
          <a:prstGeom prst="curvedConnector3">
            <a:avLst>
              <a:gd name="adj1" fmla="val 50000"/>
            </a:avLst>
          </a:prstGeom>
          <a:ln>
            <a:solidFill>
              <a:schemeClr val="accent3">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Linija spajanja: Zakrivljena 45">
            <a:extLst>
              <a:ext uri="{FF2B5EF4-FFF2-40B4-BE49-F238E27FC236}">
                <a16:creationId xmlns:a16="http://schemas.microsoft.com/office/drawing/2014/main" id="{57EB2464-7FFE-45FF-73B0-D25DAD34EAA0}"/>
              </a:ext>
            </a:extLst>
          </p:cNvPr>
          <p:cNvCxnSpPr>
            <a:cxnSpLocks/>
          </p:cNvCxnSpPr>
          <p:nvPr/>
        </p:nvCxnSpPr>
        <p:spPr>
          <a:xfrm>
            <a:off x="729238" y="4277360"/>
            <a:ext cx="2486402" cy="173606"/>
          </a:xfrm>
          <a:prstGeom prst="curvedConnector3">
            <a:avLst>
              <a:gd name="adj1" fmla="val 50000"/>
            </a:avLst>
          </a:prstGeom>
          <a:ln>
            <a:solidFill>
              <a:schemeClr val="accent3">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7" name="Audio 6">
            <a:hlinkClick r:id="" action="ppaction://media"/>
            <a:extLst>
              <a:ext uri="{FF2B5EF4-FFF2-40B4-BE49-F238E27FC236}">
                <a16:creationId xmlns:a16="http://schemas.microsoft.com/office/drawing/2014/main" id="{C125F285-C43C-250B-A28C-28D885C18ABE}"/>
              </a:ext>
            </a:extLst>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518532042"/>
      </p:ext>
    </p:extLst>
  </p:cSld>
  <p:clrMapOvr>
    <a:masterClrMapping/>
  </p:clrMapOvr>
  <mc:AlternateContent xmlns:mc="http://schemas.openxmlformats.org/markup-compatibility/2006">
    <mc:Choice xmlns:p14="http://schemas.microsoft.com/office/powerpoint/2010/main" Requires="p14">
      <p:transition spd="slow" p14:dur="2000" advTm="40437"/>
    </mc:Choice>
    <mc:Fallback>
      <p:transition spd="slow" advTm="404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extLst>
    <p:ext uri="{3A86A75C-4F4B-4683-9AE1-C65F6400EC91}">
      <p14:laserTraceLst xmlns:p14="http://schemas.microsoft.com/office/powerpoint/2010/main">
        <p14:tracePtLst>
          <p14:tracePt t="557" x="2935288" y="6392863"/>
          <p14:tracePt t="564" x="2944813" y="6103938"/>
          <p14:tracePt t="572" x="2944813" y="5821363"/>
          <p14:tracePt t="578" x="2978150" y="5448300"/>
          <p14:tracePt t="587" x="3027363" y="5067300"/>
          <p14:tracePt t="593" x="3086100" y="4660900"/>
          <p14:tracePt t="599" x="3184525" y="4246563"/>
          <p14:tracePt t="606" x="3284538" y="3748088"/>
          <p14:tracePt t="613" x="3392488" y="3375025"/>
          <p14:tracePt t="621" x="3500438" y="2986088"/>
          <p14:tracePt t="627" x="3683000" y="2528888"/>
          <p14:tracePt t="635" x="3848100" y="2197100"/>
          <p14:tracePt t="642" x="4030663" y="1965325"/>
          <p14:tracePt t="648" x="4205288" y="1757363"/>
          <p14:tracePt t="656" x="4379913" y="1550988"/>
          <p14:tracePt t="662" x="4545013" y="1393825"/>
          <p14:tracePt t="670" x="4645025" y="1301750"/>
          <p14:tracePt t="677" x="4802188" y="1211263"/>
          <p14:tracePt t="684" x="4959350" y="1127125"/>
          <p14:tracePt t="690" x="5067300" y="1095375"/>
          <p14:tracePt t="698" x="5167313" y="1069975"/>
          <p14:tracePt t="705" x="5257800" y="1052513"/>
          <p14:tracePt t="711" x="5332413" y="1028700"/>
          <p14:tracePt t="721" x="5416550" y="1020763"/>
          <p14:tracePt t="725" x="5457825" y="1020763"/>
          <p14:tracePt t="732" x="5524500" y="1020763"/>
          <p14:tracePt t="740" x="5581650" y="1020763"/>
          <p14:tracePt t="747" x="5630863" y="1020763"/>
          <p14:tracePt t="754" x="5656263" y="1028700"/>
          <p14:tracePt t="760" x="5681663" y="1044575"/>
          <p14:tracePt t="767" x="5715000" y="1062038"/>
          <p14:tracePt t="774" x="5738813" y="1077913"/>
          <p14:tracePt t="781" x="5772150" y="1119188"/>
          <p14:tracePt t="789" x="5830888" y="1211263"/>
          <p14:tracePt t="796" x="5864225" y="1276350"/>
          <p14:tracePt t="804" x="5905500" y="1360488"/>
          <p14:tracePt t="809" x="5946775" y="1450975"/>
          <p14:tracePt t="816" x="5980113" y="1509713"/>
          <p14:tracePt t="823" x="6013450" y="1576388"/>
          <p14:tracePt t="830" x="6029325" y="1608138"/>
          <p14:tracePt t="838" x="6046788" y="1625600"/>
          <p14:tracePt t="844" x="6054725" y="1641475"/>
          <p14:tracePt t="854" x="6062663" y="1666875"/>
          <p14:tracePt t="859" x="6070600" y="1682750"/>
          <p14:tracePt t="873" x="6070600" y="1692275"/>
          <p14:tracePt t="879" x="6070600" y="1700213"/>
          <p14:tracePt t="888" x="6070600" y="1708150"/>
          <p14:tracePt t="10464" x="5962650" y="1708150"/>
          <p14:tracePt t="10470" x="5738813" y="1658938"/>
          <p14:tracePt t="10477" x="5491163" y="1592263"/>
          <p14:tracePt t="10484" x="5257800" y="1517650"/>
          <p14:tracePt t="10491" x="5084763" y="1458913"/>
          <p14:tracePt t="10499" x="4802188" y="1376363"/>
          <p14:tracePt t="10505" x="4603750" y="1319213"/>
          <p14:tracePt t="10512" x="4429125" y="1268413"/>
          <p14:tracePt t="10519" x="4229100" y="1193800"/>
          <p14:tracePt t="10526" x="4022725" y="1119188"/>
          <p14:tracePt t="10534" x="3873500" y="1062038"/>
          <p14:tracePt t="10540" x="3757613" y="1003300"/>
          <p14:tracePt t="10547" x="3665538" y="936625"/>
          <p14:tracePt t="10554" x="3590925" y="869950"/>
          <p14:tracePt t="10561" x="3524250" y="828675"/>
          <p14:tracePt t="10569" x="3482975" y="779463"/>
          <p14:tracePt t="10575" x="3441700" y="730250"/>
          <p14:tracePt t="10582" x="3441700" y="712788"/>
          <p14:tracePt t="10589" x="3433763" y="688975"/>
          <p14:tracePt t="10596" x="3433763" y="671513"/>
          <p14:tracePt t="10603" x="3433763" y="646113"/>
          <p14:tracePt t="10610" x="3433763" y="630238"/>
          <p14:tracePt t="10617" x="3441700" y="604838"/>
          <p14:tracePt t="10624" x="3467100" y="571500"/>
          <p14:tracePt t="10632" x="3533775" y="514350"/>
          <p14:tracePt t="10638" x="3616325" y="431800"/>
          <p14:tracePt t="10645" x="3706813" y="331788"/>
          <p14:tracePt t="10652" x="3806825" y="223838"/>
          <p14:tracePt t="10659" x="3889375" y="165100"/>
          <p14:tracePt t="10667" x="4056063" y="74613"/>
          <p14:tracePt t="10674" x="4205288" y="25400"/>
          <p14:tracePt t="10737" x="5257800" y="58738"/>
          <p14:tracePt t="10744" x="5324475" y="100013"/>
          <p14:tracePt t="10750" x="5383213" y="141288"/>
          <p14:tracePt t="10758" x="5424488" y="190500"/>
          <p14:tracePt t="10766" x="5457825" y="231775"/>
          <p14:tracePt t="10771" x="5491163" y="282575"/>
          <p14:tracePt t="10779" x="5507038" y="323850"/>
          <p14:tracePt t="10786" x="5524500" y="365125"/>
          <p14:tracePt t="10792" x="5524500" y="414338"/>
          <p14:tracePt t="10800" x="5524500" y="447675"/>
          <p14:tracePt t="10806" x="5514975" y="506413"/>
          <p14:tracePt t="10813" x="5481638" y="563563"/>
          <p14:tracePt t="10820" x="5416550" y="638175"/>
          <p14:tracePt t="10827" x="5341938" y="720725"/>
          <p14:tracePt t="10835" x="5241925" y="779463"/>
          <p14:tracePt t="10842" x="5126038" y="820738"/>
          <p14:tracePt t="10849" x="4984750" y="869950"/>
          <p14:tracePt t="10855" x="4827588" y="895350"/>
          <p14:tracePt t="10862" x="4686300" y="895350"/>
          <p14:tracePt t="10869" x="4545013" y="887413"/>
          <p14:tracePt t="10876" x="4454525" y="879475"/>
          <p14:tracePt t="10884" x="4362450" y="846138"/>
          <p14:tracePt t="10891" x="4279900" y="838200"/>
          <p14:tracePt t="10900" x="4221163" y="820738"/>
          <p14:tracePt t="10904" x="4146550" y="795338"/>
          <p14:tracePt t="10911" x="4122738" y="787400"/>
          <p14:tracePt t="10918" x="4097338" y="779463"/>
          <p14:tracePt t="10925" x="4089400" y="763588"/>
          <p14:tracePt t="10939" x="4079875" y="763588"/>
          <p14:tracePt t="10947" x="4079875" y="754063"/>
          <p14:tracePt t="10961" x="4079875" y="746125"/>
          <p14:tracePt t="10974" x="4097338" y="730250"/>
          <p14:tracePt t="10982" x="4138613" y="712788"/>
          <p14:tracePt t="10988" x="4205288" y="696913"/>
          <p14:tracePt t="10996" x="4346575" y="638175"/>
          <p14:tracePt t="11003" x="4545013" y="596900"/>
          <p14:tracePt t="11010" x="4702175" y="571500"/>
          <p14:tracePt t="11017" x="4860925" y="547688"/>
          <p14:tracePt t="11023" x="5033963" y="530225"/>
          <p14:tracePt t="11030" x="5175250" y="530225"/>
          <p14:tracePt t="11037" x="5275263" y="522288"/>
          <p14:tracePt t="11044" x="5383213" y="514350"/>
          <p14:tracePt t="11052" x="5481638" y="514350"/>
          <p14:tracePt t="11059" x="5565775" y="514350"/>
          <p14:tracePt t="11066" x="5664200" y="496888"/>
          <p14:tracePt t="11072" x="5705475" y="496888"/>
          <p14:tracePt t="11079" x="5748338" y="496888"/>
          <p14:tracePt t="11087" x="5772150" y="496888"/>
          <p14:tracePt t="11094" x="5789613" y="488950"/>
          <p14:tracePt t="11101" x="5805488" y="488950"/>
          <p14:tracePt t="11108" x="5813425" y="488950"/>
          <p14:tracePt t="11164" x="5805488" y="481013"/>
          <p14:tracePt t="11171" x="5772150" y="455613"/>
          <p14:tracePt t="11178" x="5697538" y="422275"/>
          <p14:tracePt t="11185" x="5607050" y="357188"/>
          <p14:tracePt t="11191" x="5491163" y="282575"/>
          <p14:tracePt t="11199" x="5316538" y="157163"/>
          <p14:tracePt t="11206" x="5159375" y="82550"/>
          <p14:tracePt t="11213" x="5041900" y="25400"/>
          <p14:tracePt t="11220" x="4918075" y="15875"/>
          <p14:tracePt t="11226" x="4776788" y="0"/>
          <p14:tracePt t="11234" x="4652963" y="15875"/>
          <p14:tracePt t="11240" x="4511675" y="49213"/>
          <p14:tracePt t="11249" x="4437063" y="82550"/>
          <p14:tracePt t="11255" x="4337050" y="149225"/>
          <p14:tracePt t="11262" x="4197350" y="249238"/>
          <p14:tracePt t="11269" x="4097338" y="323850"/>
          <p14:tracePt t="11276" x="4005263" y="414338"/>
          <p14:tracePt t="11283" x="3914775" y="481013"/>
          <p14:tracePt t="11290" x="3840163" y="547688"/>
          <p14:tracePt t="11298" x="3806825" y="596900"/>
          <p14:tracePt t="11304" x="3765550" y="646113"/>
          <p14:tracePt t="11311" x="3748088" y="688975"/>
          <p14:tracePt t="11318" x="3740150" y="712788"/>
          <p14:tracePt t="11325" x="3732213" y="738188"/>
          <p14:tracePt t="11332" x="3732213" y="771525"/>
          <p14:tracePt t="11339" x="3740150" y="812800"/>
          <p14:tracePt t="11346" x="3757613" y="862013"/>
          <p14:tracePt t="11353" x="3814763" y="920750"/>
          <p14:tracePt t="11360" x="3914775" y="1011238"/>
          <p14:tracePt t="11382" x="4578350" y="1201738"/>
          <p14:tracePt t="11388" x="4727575" y="1211263"/>
          <p14:tracePt t="11395" x="4902200" y="1211263"/>
          <p14:tracePt t="11402" x="5159375" y="1193800"/>
          <p14:tracePt t="11409" x="5383213" y="1152525"/>
          <p14:tracePt t="11417" x="5507038" y="1103313"/>
          <p14:tracePt t="11423" x="5673725" y="1044575"/>
          <p14:tracePt t="11430" x="5880100" y="954088"/>
          <p14:tracePt t="11437" x="5995988" y="869950"/>
          <p14:tracePt t="11444" x="6121400" y="763588"/>
          <p14:tracePt t="11451" x="6162675" y="696913"/>
          <p14:tracePt t="11458" x="6211888" y="604838"/>
          <p14:tracePt t="11466" x="6229350" y="547688"/>
          <p14:tracePt t="11472" x="6237288" y="506413"/>
          <p14:tracePt t="11479" x="6237288" y="473075"/>
          <p14:tracePt t="11486" x="6237288" y="439738"/>
          <p14:tracePt t="11493" x="6237288" y="398463"/>
          <p14:tracePt t="11500" x="6211888" y="347663"/>
          <p14:tracePt t="11507" x="6178550" y="306388"/>
          <p14:tracePt t="11516" x="6111875" y="239713"/>
          <p14:tracePt t="11521" x="6013450" y="157163"/>
          <p14:tracePt t="11528" x="5880100" y="82550"/>
          <p14:tracePt t="11535" x="5738813" y="49213"/>
          <p14:tracePt t="11542" x="5614988" y="15875"/>
          <p14:tracePt t="11549" x="5499100" y="7938"/>
          <p14:tracePt t="11556" x="5373688" y="7938"/>
          <p14:tracePt t="11563" x="5241925" y="15875"/>
          <p14:tracePt t="11570" x="5084763" y="41275"/>
          <p14:tracePt t="11577" x="4951413" y="100013"/>
          <p14:tracePt t="11584" x="4851400" y="182563"/>
          <p14:tracePt t="11591" x="4776788" y="239713"/>
          <p14:tracePt t="11599" x="4668838" y="331788"/>
          <p14:tracePt t="11605" x="4594225" y="406400"/>
          <p14:tracePt t="11612" x="4552950" y="455613"/>
          <p14:tracePt t="11619" x="4511675" y="496888"/>
          <p14:tracePt t="11626" x="4495800" y="530225"/>
          <p14:tracePt t="11634" x="4486275" y="555625"/>
          <p14:tracePt t="11640" x="4486275" y="563563"/>
          <p14:tracePt t="11647" x="4486275" y="596900"/>
          <p14:tracePt t="11654" x="4503738" y="630238"/>
          <p14:tracePt t="11661" x="4545013" y="696913"/>
          <p14:tracePt t="11668" x="4603750" y="746125"/>
          <p14:tracePt t="11675" x="4686300" y="828675"/>
          <p14:tracePt t="11682" x="4768850" y="879475"/>
          <p14:tracePt t="11689" x="4884738" y="928688"/>
          <p14:tracePt t="11696" x="5126038" y="987425"/>
          <p14:tracePt t="11703" x="5365750" y="995363"/>
          <p14:tracePt t="11710" x="5491163" y="987425"/>
          <p14:tracePt t="11717" x="5640388" y="962025"/>
          <p14:tracePt t="11724" x="5789613" y="912813"/>
          <p14:tracePt t="11732" x="5921375" y="854075"/>
          <p14:tracePt t="11738" x="6037263" y="779463"/>
          <p14:tracePt t="11745" x="6121400" y="712788"/>
          <p14:tracePt t="11752" x="6186488" y="663575"/>
          <p14:tracePt t="11759" x="6219825" y="604838"/>
          <p14:tracePt t="11767" x="6245225" y="555625"/>
          <p14:tracePt t="11773" x="6245225" y="522288"/>
          <p14:tracePt t="11781" x="6245225" y="488950"/>
          <p14:tracePt t="11787" x="6245225" y="473075"/>
          <p14:tracePt t="11794" x="6245225" y="439738"/>
          <p14:tracePt t="11801" x="6211888" y="406400"/>
          <p14:tracePt t="11808" x="6162675" y="347663"/>
          <p14:tracePt t="11816" x="6080125" y="282575"/>
          <p14:tracePt t="11822" x="5938838" y="215900"/>
          <p14:tracePt t="11829" x="5797550" y="182563"/>
          <p14:tracePt t="11836" x="5664200" y="157163"/>
          <p14:tracePt t="11843" x="5514975" y="157163"/>
          <p14:tracePt t="11850" x="5365750" y="174625"/>
          <p14:tracePt t="11857" x="5192713" y="231775"/>
          <p14:tracePt t="11866" x="5000625" y="331788"/>
          <p14:tracePt t="11871" x="4860925" y="422275"/>
          <p14:tracePt t="11878" x="4719638" y="514350"/>
          <p14:tracePt t="11885" x="4611688" y="614363"/>
          <p14:tracePt t="11893" x="4486275" y="738188"/>
          <p14:tracePt t="11900" x="4411663" y="879475"/>
          <p14:tracePt t="11906" x="4354513" y="1003300"/>
          <p14:tracePt t="11913" x="4313238" y="1144588"/>
          <p14:tracePt t="11920" x="4287838" y="1260475"/>
          <p14:tracePt t="11927" x="4287838" y="1384300"/>
          <p14:tracePt t="11934" x="4313238" y="1484313"/>
          <p14:tracePt t="11941" x="4387850" y="1633538"/>
          <p14:tracePt t="11949" x="4519613" y="1808163"/>
          <p14:tracePt t="11955" x="4635500" y="1939925"/>
          <p14:tracePt t="11962" x="4735513" y="2032000"/>
          <p14:tracePt t="11969" x="4868863" y="2098675"/>
          <p14:tracePt t="11976" x="5033963" y="2139950"/>
          <p14:tracePt t="11983" x="5224463" y="2163763"/>
          <p14:tracePt t="11990" x="5448300" y="2163763"/>
          <p14:tracePt t="11999" x="5640388" y="2130425"/>
          <p14:tracePt t="12004" x="5846763" y="2039938"/>
          <p14:tracePt t="12012" x="6088063" y="1931988"/>
          <p14:tracePt t="12018" x="6294438" y="1774825"/>
          <p14:tracePt t="12025" x="6435725" y="1617663"/>
          <p14:tracePt t="12032" x="6543675" y="1401763"/>
          <p14:tracePt t="12039" x="6618288" y="1169988"/>
          <p14:tracePt t="12046" x="6643688" y="1036638"/>
          <p14:tracePt t="12053" x="6667500" y="912813"/>
          <p14:tracePt t="12060" x="6667500" y="738188"/>
          <p14:tracePt t="12067" x="6659563" y="630238"/>
          <p14:tracePt t="12074" x="6651625" y="522288"/>
          <p14:tracePt t="12082" x="6610350" y="431800"/>
          <p14:tracePt t="12088" x="6569075" y="365125"/>
          <p14:tracePt t="12095" x="6477000" y="290513"/>
          <p14:tracePt t="12102" x="6386513" y="223838"/>
          <p14:tracePt t="12109" x="6245225" y="174625"/>
          <p14:tracePt t="12117" x="6111875" y="123825"/>
          <p14:tracePt t="12123" x="5980113" y="115888"/>
          <p14:tracePt t="12132" x="5805488" y="115888"/>
          <p14:tracePt t="12137" x="5630863" y="115888"/>
          <p14:tracePt t="12144" x="5416550" y="165100"/>
          <p14:tracePt t="12151" x="5183188" y="239713"/>
          <p14:tracePt t="12158" x="5000625" y="323850"/>
          <p14:tracePt t="12167" x="4786313" y="431800"/>
          <p14:tracePt t="12172" x="4560888" y="555625"/>
          <p14:tracePt t="12179" x="4395788" y="671513"/>
          <p14:tracePt t="12186" x="4287838" y="754063"/>
          <p14:tracePt t="12193" x="4238625" y="812800"/>
          <p14:tracePt t="12200" x="4179888" y="879475"/>
          <p14:tracePt t="12207" x="4171950" y="903288"/>
          <p14:tracePt t="12215" x="4164013" y="912813"/>
          <p14:tracePt t="12242" x="4187825" y="912813"/>
          <p14:tracePt t="13024" x="4279900" y="895350"/>
          <p14:tracePt t="13032" x="4478338" y="854075"/>
          <p14:tracePt t="13040" x="4810125" y="763588"/>
          <p14:tracePt t="13048" x="5108575" y="730250"/>
          <p14:tracePt t="13056" x="5341938" y="720725"/>
          <p14:tracePt t="13065" x="5514975" y="704850"/>
          <p14:tracePt t="13072" x="5673725" y="696913"/>
          <p14:tracePt t="13083" x="5805488" y="679450"/>
          <p14:tracePt t="13089" x="5930900" y="679450"/>
          <p14:tracePt t="13096" x="5938838" y="679450"/>
          <p14:tracePt t="13103" x="6037263" y="671513"/>
          <p14:tracePt t="13110" x="6121400" y="671513"/>
          <p14:tracePt t="13117" x="6145213" y="671513"/>
          <p14:tracePt t="13124" x="6170613" y="671513"/>
          <p14:tracePt t="13132" x="6196013" y="671513"/>
          <p14:tracePt t="13138" x="6203950" y="671513"/>
          <p14:tracePt t="13145" x="6219825" y="671513"/>
          <p14:tracePt t="13159" x="6229350" y="679450"/>
          <p14:tracePt t="13223" x="6237288" y="679450"/>
          <p14:tracePt t="14283" x="6013450" y="804863"/>
          <p14:tracePt t="14289" x="5722938" y="903288"/>
          <p14:tracePt t="14298" x="5407025" y="1028700"/>
          <p14:tracePt t="14303" x="4926013" y="1169988"/>
          <p14:tracePt t="14310" x="4668838" y="1244600"/>
          <p14:tracePt t="14317" x="4221163" y="1384300"/>
          <p14:tracePt t="14324" x="3706813" y="1566863"/>
          <p14:tracePt t="14332" x="3333750" y="1716088"/>
          <p14:tracePt t="14338" x="2994025" y="1841500"/>
          <p14:tracePt t="14345" x="2646363" y="1973263"/>
          <p14:tracePt t="14352" x="2330450" y="2073275"/>
          <p14:tracePt t="14359" x="2047875" y="2173288"/>
          <p14:tracePt t="14381" x="1641475" y="2322513"/>
          <p14:tracePt t="14387" x="1592263" y="2346325"/>
          <p14:tracePt t="14394" x="1566863" y="2346325"/>
          <p14:tracePt t="14415" x="1566863" y="2338388"/>
          <p14:tracePt t="14422" x="1566863" y="2330450"/>
          <p14:tracePt t="14429" x="1600200" y="2289175"/>
          <p14:tracePt t="14436" x="1684338" y="2173288"/>
          <p14:tracePt t="14443" x="1841500" y="1990725"/>
          <p14:tracePt t="14450" x="2047875" y="1733550"/>
          <p14:tracePt t="14457" x="2222500" y="1525588"/>
          <p14:tracePt t="14464" x="2405063" y="1350963"/>
          <p14:tracePt t="14471" x="2546350" y="1268413"/>
          <p14:tracePt t="14478" x="2736850" y="1160463"/>
          <p14:tracePt t="14485" x="2870200" y="1119188"/>
          <p14:tracePt t="14492" x="3001963" y="1077913"/>
          <p14:tracePt t="14499" x="3160713" y="1062038"/>
          <p14:tracePt t="14506" x="3309938" y="1062038"/>
          <p14:tracePt t="14515" x="3433763" y="1062038"/>
          <p14:tracePt t="14520" x="3567113" y="1103313"/>
          <p14:tracePt t="14527" x="3665538" y="1152525"/>
          <p14:tracePt t="14534" x="3757613" y="1227138"/>
          <p14:tracePt t="14541" x="3840163" y="1335088"/>
          <p14:tracePt t="14549" x="3898900" y="1458913"/>
          <p14:tracePt t="14555" x="3940175" y="1592263"/>
          <p14:tracePt t="14562" x="3963988" y="1716088"/>
          <p14:tracePt t="14569" x="3963988" y="1824038"/>
          <p14:tracePt t="14576" x="3948113" y="1939925"/>
          <p14:tracePt t="14583" x="3898900" y="2032000"/>
          <p14:tracePt t="14590" x="3814763" y="2106613"/>
          <p14:tracePt t="14598" x="3724275" y="2197100"/>
          <p14:tracePt t="14604" x="3608388" y="2263775"/>
          <p14:tracePt t="14611" x="3441700" y="2330450"/>
          <p14:tracePt t="14618" x="3217863" y="2387600"/>
          <p14:tracePt t="14625" x="2994025" y="2446338"/>
          <p14:tracePt t="14632" x="2778125" y="2479675"/>
          <p14:tracePt t="14639" x="2571750" y="2505075"/>
          <p14:tracePt t="14649" x="2371725" y="2505075"/>
          <p14:tracePt t="14653" x="2197100" y="2505075"/>
          <p14:tracePt t="14660" x="2039938" y="2487613"/>
          <p14:tracePt t="14667" x="1924050" y="2446338"/>
          <p14:tracePt t="14674" x="1824038" y="2387600"/>
          <p14:tracePt t="14681" x="1741488" y="2322513"/>
          <p14:tracePt t="14688" x="1674813" y="2247900"/>
          <p14:tracePt t="14695" x="1633538" y="2130425"/>
          <p14:tracePt t="14702" x="1633538" y="2024063"/>
          <p14:tracePt t="14709" x="1651000" y="1924050"/>
          <p14:tracePt t="14716" x="1708150" y="1790700"/>
          <p14:tracePt t="14723" x="1800225" y="1617663"/>
          <p14:tracePt t="14731" x="1916113" y="1450975"/>
          <p14:tracePt t="14737" x="2073275" y="1293813"/>
          <p14:tracePt t="14744" x="2214563" y="1201738"/>
          <p14:tracePt t="14751" x="2405063" y="1103313"/>
          <p14:tracePt t="14758" x="2603500" y="1028700"/>
          <p14:tracePt t="14766" x="2744788" y="995363"/>
          <p14:tracePt t="14772" x="2860675" y="969963"/>
          <p14:tracePt t="14781" x="2986088" y="946150"/>
          <p14:tracePt t="14786" x="3086100" y="946150"/>
          <p14:tracePt t="14793" x="3209925" y="962025"/>
          <p14:tracePt t="14801" x="3309938" y="977900"/>
          <p14:tracePt t="14807" x="3367088" y="1020763"/>
          <p14:tracePt t="14815" x="3408363" y="1069975"/>
          <p14:tracePt t="14821" x="3433763" y="1169988"/>
          <p14:tracePt t="14828" x="3433763" y="1309688"/>
          <p14:tracePt t="14835" x="3400425" y="1492250"/>
          <p14:tracePt t="14842" x="3359150" y="1592263"/>
          <p14:tracePt t="14850" x="3284538" y="1725613"/>
          <p14:tracePt t="14856" x="3160713" y="1816100"/>
          <p14:tracePt t="14864" x="3060700" y="1898650"/>
          <p14:tracePt t="14870" x="2968625" y="1957388"/>
          <p14:tracePt t="14877" x="2894013" y="1990725"/>
          <p14:tracePt t="14884" x="2819400" y="2024063"/>
          <p14:tracePt t="14891" x="2786063" y="2024063"/>
          <p14:tracePt t="14899" x="2762250" y="2024063"/>
          <p14:tracePt t="14906" x="2736850" y="2024063"/>
          <p14:tracePt t="14914" x="2720975" y="2014538"/>
          <p14:tracePt t="14919" x="2711450" y="2006600"/>
          <p14:tracePt t="14926" x="2711450" y="1998663"/>
          <p14:tracePt t="14933" x="2711450" y="1981200"/>
          <p14:tracePt t="14940" x="2711450" y="1965325"/>
          <p14:tracePt t="14949" x="2736850" y="1931988"/>
          <p14:tracePt t="14954" x="2795588" y="1882775"/>
          <p14:tracePt t="14962" x="2870200" y="1816100"/>
          <p14:tracePt t="14968" x="3027363" y="1725613"/>
          <p14:tracePt t="14975" x="3267075" y="1608138"/>
          <p14:tracePt t="14983" x="3500438" y="1533525"/>
          <p14:tracePt t="14989" x="3616325" y="1492250"/>
          <p14:tracePt t="14997" x="3740150" y="1468438"/>
          <p14:tracePt t="15004" x="3832225" y="1468438"/>
          <p14:tracePt t="15010" x="3922713" y="1468438"/>
          <p14:tracePt t="15018" x="4014788" y="1492250"/>
          <p14:tracePt t="15024" x="4089400" y="1525588"/>
          <p14:tracePt t="15032" x="4154488" y="1550988"/>
          <p14:tracePt t="15038" x="4187825" y="1592263"/>
          <p14:tracePt t="15778" x="3930650" y="1700213"/>
          <p14:tracePt t="15787" x="3598863" y="1898650"/>
          <p14:tracePt t="15794" x="3416300" y="2032000"/>
          <p14:tracePt t="15801" x="3267075" y="2155825"/>
          <p14:tracePt t="15808" x="3086100" y="2322513"/>
          <p14:tracePt t="15816" x="2952750" y="2454275"/>
          <p14:tracePt t="15822" x="2811463" y="2611438"/>
          <p14:tracePt t="15830" x="2670175" y="2836863"/>
          <p14:tracePt t="15836" x="2546350" y="3035300"/>
          <p14:tracePt t="15843" x="2430463" y="3200400"/>
          <p14:tracePt t="15850" x="2371725" y="3359150"/>
          <p14:tracePt t="15857" x="2297113" y="3557588"/>
          <p14:tracePt t="15865" x="2255838" y="3748088"/>
          <p14:tracePt t="15871" x="2247900" y="3889375"/>
          <p14:tracePt t="15878" x="2247900" y="4030663"/>
          <p14:tracePt t="15885" x="2273300" y="4129088"/>
          <p14:tracePt t="15892" x="2330450" y="4295775"/>
          <p14:tracePt t="15899" x="2430463" y="4411663"/>
          <p14:tracePt t="15906" x="2538413" y="4519613"/>
          <p14:tracePt t="15914" x="2636838" y="4610100"/>
          <p14:tracePt t="15920" x="2770188" y="4660900"/>
          <p14:tracePt t="15927" x="2960688" y="4684713"/>
          <p14:tracePt t="15934" x="3160713" y="4684713"/>
          <p14:tracePt t="15941" x="3392488" y="4676775"/>
          <p14:tracePt t="15948" x="3649663" y="4619625"/>
          <p14:tracePt t="15955" x="3940175" y="4478338"/>
          <p14:tracePt t="15964" x="4246563" y="4295775"/>
          <p14:tracePt t="15969" x="4537075" y="4079875"/>
          <p14:tracePt t="15976" x="4802188" y="3830638"/>
          <p14:tracePt t="15983" x="5067300" y="3598863"/>
          <p14:tracePt t="15990" x="5233988" y="3416300"/>
          <p14:tracePt t="15998" x="5481638" y="3076575"/>
          <p14:tracePt t="16004" x="5599113" y="2811463"/>
          <p14:tracePt t="16011" x="5673725" y="2603500"/>
          <p14:tracePt t="16018" x="5681663" y="2430463"/>
          <p14:tracePt t="16025" x="5681663" y="2206625"/>
          <p14:tracePt t="16032" x="5681663" y="1939925"/>
          <p14:tracePt t="16039" x="5607050" y="1766888"/>
          <p14:tracePt t="16047" x="5514975" y="1600200"/>
          <p14:tracePt t="16053" x="5365750" y="1417638"/>
          <p14:tracePt t="16060" x="5200650" y="1260475"/>
          <p14:tracePt t="16067" x="5010150" y="1136650"/>
          <p14:tracePt t="16074" x="4835525" y="1085850"/>
          <p14:tracePt t="16082" x="4619625" y="1044575"/>
          <p14:tracePt t="16088" x="4462463" y="1044575"/>
          <p14:tracePt t="16097" x="4229100" y="1077913"/>
          <p14:tracePt t="16102" x="3997325" y="1152525"/>
          <p14:tracePt t="16109" x="3781425" y="1260475"/>
          <p14:tracePt t="16116" x="3549650" y="1425575"/>
          <p14:tracePt t="16124" x="3317875" y="1625600"/>
          <p14:tracePt t="16130" x="3068638" y="1865313"/>
          <p14:tracePt t="16137" x="2919413" y="2047875"/>
          <p14:tracePt t="16145" x="2778125" y="2271713"/>
          <p14:tracePt t="16152" x="2679700" y="2462213"/>
          <p14:tracePt t="16158" x="2571750" y="2654300"/>
          <p14:tracePt t="16165" x="2528888" y="2770188"/>
          <p14:tracePt t="16172" x="2497138" y="2894013"/>
          <p14:tracePt t="16180" x="2497138" y="3017838"/>
          <p14:tracePt t="16186" x="2497138" y="3117850"/>
          <p14:tracePt t="16194" x="2546350" y="3275013"/>
          <p14:tracePt t="16200" x="2613025" y="3390900"/>
          <p14:tracePt t="16207" x="2703513" y="3482975"/>
          <p14:tracePt t="16215" x="2811463" y="3557588"/>
          <p14:tracePt t="16221" x="2978150" y="3632200"/>
          <p14:tracePt t="16228" x="3201988" y="3690938"/>
          <p14:tracePt t="16235" x="3459163" y="3690938"/>
          <p14:tracePt t="16242" x="3724275" y="3665538"/>
          <p14:tracePt t="16250" x="4064000" y="3582988"/>
          <p14:tracePt t="16256" x="4387850" y="3441700"/>
          <p14:tracePt t="16264" x="4711700" y="3275013"/>
          <p14:tracePt t="16270" x="5051425" y="3051175"/>
          <p14:tracePt t="16277" x="5391150" y="2786063"/>
          <p14:tracePt t="16284" x="5764213" y="2487613"/>
          <p14:tracePt t="16291" x="5946775" y="2338388"/>
          <p14:tracePt t="16298" x="6129338" y="2147888"/>
          <p14:tracePt t="16305" x="6278563" y="1973263"/>
          <p14:tracePt t="16313" x="6411913" y="1800225"/>
          <p14:tracePt t="16319" x="6469063" y="1692275"/>
          <p14:tracePt t="16327" x="6518275" y="1566863"/>
          <p14:tracePt t="16333" x="6527800" y="1468438"/>
          <p14:tracePt t="16340" x="6510338" y="1350963"/>
          <p14:tracePt t="16348" x="6453188" y="1211263"/>
          <p14:tracePt t="16354" x="6378575" y="1077913"/>
          <p14:tracePt t="16364" x="6278563" y="954088"/>
          <p14:tracePt t="16369" x="6186488" y="869950"/>
          <p14:tracePt t="16375" x="6088063" y="812800"/>
          <p14:tracePt t="16382" x="5946775" y="771525"/>
          <p14:tracePt t="16389" x="5705475" y="738188"/>
          <p14:tracePt t="16397" x="5532438" y="738188"/>
          <p14:tracePt t="16403" x="5208588" y="763588"/>
          <p14:tracePt t="16411" x="4926013" y="862013"/>
          <p14:tracePt t="16418" x="4668838" y="946150"/>
          <p14:tracePt t="16424" x="4370388" y="1085850"/>
          <p14:tracePt t="16432" x="4089400" y="1260475"/>
          <p14:tracePt t="16439" x="3856038" y="1458913"/>
          <p14:tracePt t="16446" x="3616325" y="1682750"/>
          <p14:tracePt t="16452" x="3433763" y="1831975"/>
          <p14:tracePt t="16459" x="3292475" y="1990725"/>
          <p14:tracePt t="16467" x="3209925" y="2106613"/>
          <p14:tracePt t="16474" x="3151188" y="2206625"/>
          <p14:tracePt t="16481" x="3101975" y="2297113"/>
          <p14:tracePt t="16487" x="3068638" y="2387600"/>
          <p14:tracePt t="16494" x="3052763" y="2430463"/>
          <p14:tracePt t="16502" x="3052763" y="2454275"/>
          <p14:tracePt t="16509" x="3043238" y="2487613"/>
          <p14:tracePt t="16516" x="3043238" y="2505075"/>
          <p14:tracePt t="16523" x="3052763" y="2513013"/>
          <p14:tracePt t="16530" x="3076575" y="2546350"/>
          <p14:tracePt t="16536" x="3127375" y="2603500"/>
          <p14:tracePt t="16543" x="3209925" y="2678113"/>
          <p14:tracePt t="16550" x="3341688" y="2778125"/>
          <p14:tracePt t="16557" x="3624263" y="2952750"/>
          <p14:tracePt t="16565" x="3873500" y="3084513"/>
          <p14:tracePt t="16572" x="4105275" y="3176588"/>
          <p14:tracePt t="16580" x="4354513" y="3241675"/>
          <p14:tracePt t="16585" x="4586288" y="3259138"/>
          <p14:tracePt t="16592" x="4743450" y="3259138"/>
          <p14:tracePt t="16599" x="5018088" y="3251200"/>
          <p14:tracePt t="16606" x="5283200" y="3217863"/>
          <p14:tracePt t="16614" x="5481638" y="3159125"/>
          <p14:tracePt t="16621" x="5764213" y="3076575"/>
          <p14:tracePt t="16628" x="6062663" y="2935288"/>
          <p14:tracePt t="16635" x="6337300" y="2786063"/>
          <p14:tracePt t="16641" x="6584950" y="2611438"/>
          <p14:tracePt t="16649" x="6808788" y="2471738"/>
          <p14:tracePt t="16656" x="6991350" y="2322513"/>
          <p14:tracePt t="16663" x="7083425" y="2238375"/>
          <p14:tracePt t="16681" x="7248525" y="2106613"/>
          <p14:tracePt t="16684" x="7281863" y="2081213"/>
          <p14:tracePt t="16690" x="7299325" y="2055813"/>
          <p14:tracePt t="16698" x="7299325" y="1990725"/>
          <p14:tracePt t="16705" x="7273925" y="1882775"/>
          <p14:tracePt t="16713" x="7232650" y="1790700"/>
          <p14:tracePt t="16718" x="7132638" y="1651000"/>
          <p14:tracePt t="16725" x="7016750" y="1525588"/>
          <p14:tracePt t="17275" x="6677025" y="1417638"/>
          <p14:tracePt t="17285" x="6253163" y="1285875"/>
          <p14:tracePt t="17292" x="6029325" y="1244600"/>
          <p14:tracePt t="17299" x="5822950" y="1211263"/>
          <p14:tracePt t="17306" x="5614988" y="1201738"/>
          <p14:tracePt t="17314" x="5383213" y="1185863"/>
          <p14:tracePt t="17320" x="5092700" y="1193800"/>
          <p14:tracePt t="17327" x="4768850" y="1244600"/>
          <p14:tracePt t="17334" x="4437063" y="1309688"/>
          <p14:tracePt t="17341" x="4071938" y="1425575"/>
          <p14:tracePt t="17348" x="3773488" y="1558925"/>
          <p14:tracePt t="17355" x="3467100" y="1741488"/>
          <p14:tracePt t="17364" x="3217863" y="1906588"/>
          <p14:tracePt t="17369" x="2978150" y="2089150"/>
          <p14:tracePt t="17376" x="2744788" y="2271713"/>
          <p14:tracePt t="17383" x="2603500" y="2430463"/>
          <p14:tracePt t="17390" x="2513013" y="2570163"/>
          <p14:tracePt t="17397" x="2446338" y="2678113"/>
          <p14:tracePt t="17404" x="2371725" y="2827338"/>
          <p14:tracePt t="17411" x="2330450" y="2943225"/>
          <p14:tracePt t="17418" x="2305050" y="3009900"/>
          <p14:tracePt t="17425" x="2305050" y="3092450"/>
          <p14:tracePt t="17432" x="2305050" y="3184525"/>
          <p14:tracePt t="17439" x="2338388" y="3284538"/>
          <p14:tracePt t="17447" x="2389188" y="3367088"/>
          <p14:tracePt t="17453" x="2463800" y="3457575"/>
          <p14:tracePt t="17460" x="2571750" y="3549650"/>
          <p14:tracePt t="17467" x="2762250" y="3648075"/>
          <p14:tracePt t="17474" x="3019425" y="3732213"/>
          <p14:tracePt t="17481" x="3292475" y="3773488"/>
          <p14:tracePt t="17488" x="3557588" y="3806825"/>
          <p14:tracePt t="17496" x="3948113" y="3806825"/>
          <p14:tracePt t="17502" x="4295775" y="3781425"/>
          <p14:tracePt t="17509" x="4627563" y="3714750"/>
          <p14:tracePt t="17516" x="5000625" y="3582988"/>
          <p14:tracePt t="17523" x="5291138" y="3482975"/>
          <p14:tracePt t="17531" x="5622925" y="3300413"/>
          <p14:tracePt t="17537" x="5962650" y="3051175"/>
          <p14:tracePt t="17544" x="6178550" y="2836863"/>
          <p14:tracePt t="17551" x="6361113" y="2603500"/>
          <p14:tracePt t="17558" x="6494463" y="2355850"/>
          <p14:tracePt t="17565" x="6569075" y="2122488"/>
          <p14:tracePt t="17572" x="6610350" y="1882775"/>
          <p14:tracePt t="17580" x="6626225" y="1651000"/>
          <p14:tracePt t="17586" x="6626225" y="1509713"/>
          <p14:tracePt t="17593" x="6610350" y="1293813"/>
          <p14:tracePt t="17600" x="6551613" y="1119188"/>
          <p14:tracePt t="17607" x="6494463" y="969963"/>
          <p14:tracePt t="17614" x="6378575" y="846138"/>
          <p14:tracePt t="17621" x="6178550" y="704850"/>
          <p14:tracePt t="17630" x="5980113" y="581025"/>
          <p14:tracePt t="17635" x="5756275" y="522288"/>
          <p14:tracePt t="17643" x="5491163" y="488950"/>
          <p14:tracePt t="17649" x="5233988" y="496888"/>
          <p14:tracePt t="17656" x="4926013" y="563563"/>
          <p14:tracePt t="17664" x="4586288" y="671513"/>
          <p14:tracePt t="17670" x="4262438" y="838200"/>
          <p14:tracePt t="17677" x="4014788" y="987425"/>
          <p14:tracePt t="17684" x="3665538" y="1252538"/>
          <p14:tracePt t="17691" x="3475038" y="1443038"/>
          <p14:tracePt t="17698" x="3292475" y="1700213"/>
          <p14:tracePt t="17705" x="3151188" y="1898650"/>
          <p14:tracePt t="17714" x="3043238" y="2114550"/>
          <p14:tracePt t="17719" x="2994025" y="2238375"/>
          <p14:tracePt t="17726" x="2986088" y="2397125"/>
          <p14:tracePt t="17733" x="3001963" y="2520950"/>
          <p14:tracePt t="17740" x="3035300" y="2603500"/>
          <p14:tracePt t="17748" x="3109913" y="2686050"/>
          <p14:tracePt t="17754" x="3201988" y="2760663"/>
          <p14:tracePt t="17763" x="3317875" y="2844800"/>
          <p14:tracePt t="17768" x="3441700" y="2901950"/>
          <p14:tracePt t="17775" x="3632200" y="2968625"/>
          <p14:tracePt t="17782" x="3832225" y="2968625"/>
          <p14:tracePt t="18180" x="3757613" y="2670175"/>
          <p14:tracePt t="18188" x="3706813" y="2454275"/>
          <p14:tracePt t="18195" x="3624263" y="2114550"/>
          <p14:tracePt t="18202" x="3575050" y="1841500"/>
          <p14:tracePt t="18208" x="3516313" y="1641475"/>
          <p14:tracePt t="18215" x="3475038" y="1476375"/>
          <p14:tracePt t="18222" x="3425825" y="1276350"/>
          <p14:tracePt t="18230" x="3384550" y="1111250"/>
          <p14:tracePt t="18237" x="3351213" y="987425"/>
          <p14:tracePt t="18244" x="3300413" y="887413"/>
          <p14:tracePt t="18251" x="3259138" y="795338"/>
          <p14:tracePt t="18258" x="3184525" y="730250"/>
          <p14:tracePt t="18265" x="3109913" y="688975"/>
          <p14:tracePt t="18271" x="2968625" y="679450"/>
          <p14:tracePt t="18280" x="2870200" y="679450"/>
          <p14:tracePt t="18285" x="2754313" y="730250"/>
          <p14:tracePt t="18293" x="2636838" y="795338"/>
          <p14:tracePt t="18300" x="2497138" y="912813"/>
          <p14:tracePt t="18306" x="2347913" y="1052513"/>
          <p14:tracePt t="18314" x="2189163" y="1193800"/>
          <p14:tracePt t="18320" x="2090738" y="1319213"/>
          <p14:tracePt t="18329" x="1898650" y="1576388"/>
          <p14:tracePt t="18335" x="1782763" y="1766888"/>
          <p14:tracePt t="18342" x="1733550" y="1898650"/>
          <p14:tracePt t="18349" x="1700213" y="1981200"/>
          <p14:tracePt t="18355" x="1692275" y="2081213"/>
          <p14:tracePt t="18363" x="1692275" y="2163763"/>
          <p14:tracePt t="18369" x="1692275" y="2222500"/>
          <p14:tracePt t="18381" x="1708150" y="2322513"/>
          <p14:tracePt t="18384" x="1758950" y="2405063"/>
          <p14:tracePt t="18391" x="1816100" y="2487613"/>
          <p14:tracePt t="18398" x="1908175" y="2562225"/>
          <p14:tracePt t="18405" x="2122488" y="2695575"/>
          <p14:tracePt t="18413" x="2422525" y="2852738"/>
          <p14:tracePt t="18418" x="2687638" y="2952750"/>
          <p14:tracePt t="18425" x="3001963" y="3051175"/>
          <p14:tracePt t="18433" x="3284538" y="3068638"/>
          <p14:tracePt t="18440" x="3575050" y="3060700"/>
          <p14:tracePt t="18448" x="3856038" y="3001963"/>
          <p14:tracePt t="18453" x="4089400" y="2901950"/>
          <p14:tracePt t="18461" x="4262438" y="2770188"/>
          <p14:tracePt t="18468" x="4411663" y="2670175"/>
          <p14:tracePt t="18474" x="4503738" y="2546350"/>
          <p14:tracePt t="18482" x="4560888" y="2371725"/>
          <p14:tracePt t="18489" x="4603750" y="2181225"/>
          <p14:tracePt t="18496" x="4611688" y="1973263"/>
          <p14:tracePt t="18503" x="4594225" y="1790700"/>
          <p14:tracePt t="18509" x="4570413" y="1651000"/>
          <p14:tracePt t="18516" x="4529138" y="1509713"/>
          <p14:tracePt t="18524" x="4470400" y="1376363"/>
          <p14:tracePt t="18531" x="4387850" y="1260475"/>
          <p14:tracePt t="18538" x="4279900" y="1177925"/>
          <p14:tracePt t="18546" x="4097338" y="1103313"/>
          <p14:tracePt t="18552" x="3956050" y="1077913"/>
          <p14:tracePt t="18559" x="3814763" y="1052513"/>
          <p14:tracePt t="18566" x="3665538" y="1052513"/>
          <p14:tracePt t="18572" x="3467100" y="1069975"/>
          <p14:tracePt t="18581" x="3243263" y="1144588"/>
          <p14:tracePt t="18587" x="3076575" y="1227138"/>
          <p14:tracePt t="18594" x="2952750" y="1285875"/>
          <p14:tracePt t="18601" x="2803525" y="1435100"/>
          <p14:tracePt t="18608" x="2703513" y="1550988"/>
          <p14:tracePt t="18615" x="2628900" y="1666875"/>
          <p14:tracePt t="18622" x="2579688" y="1757363"/>
          <p14:tracePt t="18630" x="2546350" y="1849438"/>
          <p14:tracePt t="18636" x="2546350" y="1898650"/>
          <p14:tracePt t="18643" x="2554288" y="1973263"/>
          <p14:tracePt t="18650" x="2595563" y="2032000"/>
          <p14:tracePt t="18657" x="2662238" y="2114550"/>
          <p14:tracePt t="18665" x="2728913" y="2189163"/>
          <p14:tracePt t="18670" x="2811463" y="2255838"/>
          <p14:tracePt t="18680" x="2903538" y="2289175"/>
          <p14:tracePt t="18684" x="3019425" y="2322513"/>
          <p14:tracePt t="18691" x="3143250" y="2346325"/>
          <p14:tracePt t="18699" x="3267075" y="2346325"/>
          <p14:tracePt t="18706" x="3400425" y="2346325"/>
          <p14:tracePt t="18713" x="3516313" y="2330450"/>
          <p14:tracePt t="18720" x="3582988" y="2312988"/>
          <p14:tracePt t="18727" x="3657600" y="2289175"/>
          <p14:tracePt t="18733" x="3732213" y="2271713"/>
          <p14:tracePt t="24044" x="3616325" y="2387600"/>
          <p14:tracePt t="24051" x="3449638" y="2570163"/>
          <p14:tracePt t="24060" x="3317875" y="2744788"/>
          <p14:tracePt t="24065" x="3235325" y="2860675"/>
          <p14:tracePt t="24072" x="3143250" y="3017838"/>
          <p14:tracePt t="24079" x="3076575" y="3117850"/>
          <p14:tracePt t="24086" x="3019425" y="3217863"/>
          <p14:tracePt t="24096" x="2978150" y="3308350"/>
          <p14:tracePt t="24100" x="2944813" y="3408363"/>
          <p14:tracePt t="24107" x="2919413" y="3508375"/>
          <p14:tracePt t="24114" x="2919413" y="3648075"/>
          <p14:tracePt t="24121" x="2919413" y="3773488"/>
          <p14:tracePt t="24128" x="2935288" y="3856038"/>
          <p14:tracePt t="24136" x="2968625" y="3971925"/>
          <p14:tracePt t="24144" x="3001963" y="4105275"/>
          <p14:tracePt t="24149" x="3060700" y="4254500"/>
          <p14:tracePt t="24156" x="3117850" y="4370388"/>
          <p14:tracePt t="24163" x="3209925" y="4545013"/>
          <p14:tracePt t="24170" x="3292475" y="4643438"/>
          <p14:tracePt t="24178" x="3375025" y="4751388"/>
          <p14:tracePt t="24184" x="3449638" y="4843463"/>
          <p14:tracePt t="24191" x="3541713" y="4908550"/>
          <p14:tracePt t="24198" x="3657600" y="4967288"/>
          <p14:tracePt t="24205" x="3732213" y="4983163"/>
          <p14:tracePt t="24212" x="3840163" y="5000625"/>
          <p14:tracePt t="24219" x="3940175" y="4983163"/>
          <p14:tracePt t="24227" x="4014788" y="4967288"/>
          <p14:tracePt t="24233" x="4105275" y="4918075"/>
          <p14:tracePt t="24240" x="4197350" y="4851400"/>
          <p14:tracePt t="24247" x="4295775" y="4784725"/>
          <p14:tracePt t="24254" x="4387850" y="4718050"/>
          <p14:tracePt t="24262" x="4462463" y="4651375"/>
          <p14:tracePt t="24268" x="4529138" y="4568825"/>
          <p14:tracePt t="24276" x="4570413" y="4486275"/>
          <p14:tracePt t="24282" x="4619625" y="4352925"/>
          <p14:tracePt t="24289" x="4645025" y="4203700"/>
          <p14:tracePt t="24296" x="4652963" y="4064000"/>
          <p14:tracePt t="24304" x="4668838" y="3830638"/>
          <p14:tracePt t="24311" x="4668838" y="3606800"/>
          <p14:tracePt t="24317" x="4660900" y="3400425"/>
          <p14:tracePt t="24324" x="4635500" y="3159125"/>
          <p14:tracePt t="24331" x="4603750" y="2943225"/>
          <p14:tracePt t="24338" x="4545013" y="2719388"/>
          <p14:tracePt t="24345" x="4495800" y="2546350"/>
          <p14:tracePt t="24352" x="4411663" y="2387600"/>
          <p14:tracePt t="24360" x="4346575" y="2289175"/>
          <p14:tracePt t="24366" x="4246563" y="2163763"/>
          <p14:tracePt t="24378" x="4171950" y="2098675"/>
          <p14:tracePt t="24380" x="4097338" y="2055813"/>
          <p14:tracePt t="24387" x="4022725" y="2014538"/>
          <p14:tracePt t="24395" x="3948113" y="2006600"/>
          <p14:tracePt t="24401" x="3848100" y="2006600"/>
          <p14:tracePt t="24410" x="3765550" y="2014538"/>
          <p14:tracePt t="24415" x="3641725" y="2055813"/>
          <p14:tracePt t="24422" x="3541713" y="2089150"/>
          <p14:tracePt t="24429" x="3449638" y="2155825"/>
          <p14:tracePt t="24437" x="3341688" y="2222500"/>
          <p14:tracePt t="24444" x="3259138" y="2305050"/>
          <p14:tracePt t="24450" x="3151188" y="2405063"/>
          <p14:tracePt t="24457" x="3086100" y="2495550"/>
          <p14:tracePt t="24464" x="2960688" y="2654300"/>
          <p14:tracePt t="24472" x="2894013" y="2770188"/>
          <p14:tracePt t="24479" x="2836863" y="2860675"/>
          <p14:tracePt t="24486" x="2803525" y="2935288"/>
          <p14:tracePt t="24493" x="2778125" y="3017838"/>
          <p14:tracePt t="24499" x="2778125" y="3135313"/>
          <p14:tracePt t="24506" x="2778125" y="3217863"/>
          <p14:tracePt t="24514" x="2778125" y="3349625"/>
          <p14:tracePt t="24520" x="2819400" y="3467100"/>
          <p14:tracePt t="24528" x="2894013" y="3573463"/>
          <p14:tracePt t="24535" x="2968625" y="3657600"/>
          <p14:tracePt t="24542" x="3076575" y="3756025"/>
          <p14:tracePt t="24548" x="3192463" y="3830638"/>
          <p14:tracePt t="24555" x="3341688" y="3922713"/>
          <p14:tracePt t="24562" x="3441700" y="3956050"/>
          <p14:tracePt t="24569" x="3567113" y="3956050"/>
          <p14:tracePt t="24577" x="3706813" y="3938588"/>
          <p14:tracePt t="24584" x="3848100" y="3897313"/>
          <p14:tracePt t="24590" x="3963988" y="3840163"/>
          <p14:tracePt t="24597" x="4071938" y="3756025"/>
          <p14:tracePt t="24604" x="4246563" y="3632200"/>
          <p14:tracePt t="24612" x="4395788" y="3524250"/>
          <p14:tracePt t="24618" x="4519613" y="3416300"/>
          <p14:tracePt t="24627" x="4635500" y="3284538"/>
          <p14:tracePt t="24633" x="4727575" y="3143250"/>
          <p14:tracePt t="24639" x="4768850" y="3017838"/>
          <p14:tracePt t="24647" x="4794250" y="2894013"/>
          <p14:tracePt t="24653" x="4810125" y="2778125"/>
          <p14:tracePt t="24661" x="4810125" y="2670175"/>
          <p14:tracePt t="24668" x="4776788" y="2528888"/>
          <p14:tracePt t="24675" x="4719638" y="2379663"/>
          <p14:tracePt t="24682" x="4652963" y="2263775"/>
          <p14:tracePt t="24688" x="4537075" y="2189163"/>
          <p14:tracePt t="24696" x="4421188" y="2114550"/>
          <p14:tracePt t="24702" x="4305300" y="2073275"/>
          <p14:tracePt t="24710" x="4122738" y="2032000"/>
          <p14:tracePt t="24717" x="3948113" y="2024063"/>
          <p14:tracePt t="24724" x="3790950" y="2024063"/>
          <p14:tracePt t="24731" x="3632200" y="2073275"/>
          <p14:tracePt t="24738" x="3425825" y="2147888"/>
          <p14:tracePt t="24745" x="3251200" y="2214563"/>
          <p14:tracePt t="24752" x="3043238" y="2355850"/>
          <p14:tracePt t="24760" x="2944813" y="2446338"/>
          <p14:tracePt t="24765" x="2819400" y="2570163"/>
          <p14:tracePt t="24773" x="2703513" y="2695575"/>
          <p14:tracePt t="24780" x="2636838" y="2786063"/>
          <p14:tracePt t="24787" x="2603500" y="2878138"/>
          <p14:tracePt t="24794" x="2579688" y="2952750"/>
          <p14:tracePt t="24800" x="2579688" y="3017838"/>
          <p14:tracePt t="24808" x="2595563" y="3101975"/>
          <p14:tracePt t="24814" x="2628900" y="3192463"/>
          <p14:tracePt t="24822" x="2711450" y="3292475"/>
          <p14:tracePt t="24829" x="2811463" y="3382963"/>
          <p14:tracePt t="24836" x="2986088" y="3467100"/>
          <p14:tracePt t="24843" x="3160713" y="3532188"/>
          <p14:tracePt t="24849" x="3408363" y="3582988"/>
          <p14:tracePt t="24857" x="3698875" y="3598863"/>
          <p14:tracePt t="24864" x="4014788" y="3590925"/>
          <p14:tracePt t="24871" x="4205288" y="3549650"/>
          <p14:tracePt t="24878" x="4454525" y="3482975"/>
          <p14:tracePt t="24885" x="4719638" y="3367088"/>
          <p14:tracePt t="24894" x="4835525" y="3308350"/>
          <p14:tracePt t="24899" x="4910138" y="3259138"/>
          <p14:tracePt t="24905" x="4976813" y="3167063"/>
          <p14:tracePt t="24913" x="5026025" y="3068638"/>
          <p14:tracePt t="24919" x="5033963" y="2994025"/>
          <p14:tracePt t="24927" x="5033963" y="2911475"/>
          <p14:tracePt t="24934" x="5026025" y="2852738"/>
          <p14:tracePt t="24941" x="5000625" y="2760663"/>
          <p14:tracePt t="24948" x="4959350" y="2703513"/>
          <p14:tracePt t="24955" x="4902200" y="2628900"/>
          <p14:tracePt t="24962" x="4835525" y="2546350"/>
          <p14:tracePt t="24969" x="4752975" y="2471738"/>
          <p14:tracePt t="24976" x="4686300" y="2430463"/>
          <p14:tracePt t="24983" x="4611688" y="2387600"/>
          <p14:tracePt t="24990" x="4537075" y="2355850"/>
          <p14:tracePt t="24997" x="4486275" y="2338388"/>
          <p14:tracePt t="25004" x="4462463" y="2330450"/>
          <p14:tracePt t="25011" x="4411663" y="2312988"/>
          <p14:tracePt t="25018" x="4370388" y="2305050"/>
          <p14:tracePt t="25026" x="4346575" y="2305050"/>
          <p14:tracePt t="25032" x="4313238" y="2305050"/>
          <p14:tracePt t="25039" x="4271963" y="2305050"/>
          <p14:tracePt t="25922" x="4030663" y="2454275"/>
          <p14:tracePt t="25929" x="3814763" y="2579688"/>
          <p14:tracePt t="25936" x="3492500" y="2744788"/>
          <p14:tracePt t="25945" x="3251200" y="2860675"/>
          <p14:tracePt t="25950" x="3035300" y="2968625"/>
          <p14:tracePt t="25956" x="2795588" y="3076575"/>
          <p14:tracePt t="25964" x="2520950" y="3233738"/>
          <p14:tracePt t="25970" x="2239963" y="3408363"/>
          <p14:tracePt t="25979" x="2039938" y="3541713"/>
          <p14:tracePt t="25984" x="1700213" y="3765550"/>
          <p14:tracePt t="25993" x="1501775" y="3922713"/>
          <p14:tracePt t="25999" x="1293813" y="4079875"/>
          <p14:tracePt t="26005" x="1111250" y="4254500"/>
          <p14:tracePt t="26013" x="946150" y="4411663"/>
          <p14:tracePt t="26019" x="879475" y="4511675"/>
          <p14:tracePt t="26027" x="763588" y="4651375"/>
          <p14:tracePt t="26034" x="712788" y="4735513"/>
          <p14:tracePt t="26041" x="671513" y="4784725"/>
          <p14:tracePt t="26048" x="655638" y="4818063"/>
          <p14:tracePt t="26055" x="638175" y="4851400"/>
          <p14:tracePt t="26062" x="630238" y="4859338"/>
          <p14:tracePt t="26077" x="630238" y="4867275"/>
          <p14:tracePt t="26111" x="655638" y="4859338"/>
          <p14:tracePt t="26118" x="696913" y="4851400"/>
          <p14:tracePt t="26126" x="804863" y="4843463"/>
          <p14:tracePt t="26132" x="1152525" y="4784725"/>
          <p14:tracePt t="26139" x="1476375" y="4727575"/>
          <p14:tracePt t="26146" x="1857375" y="4676775"/>
          <p14:tracePt t="26152" x="2206625" y="4643438"/>
          <p14:tracePt t="26161" x="2505075" y="4610100"/>
          <p14:tracePt t="26167" x="2736850" y="4594225"/>
          <p14:tracePt t="26174" x="2960688" y="4594225"/>
          <p14:tracePt t="26181" x="3135313" y="4594225"/>
          <p14:tracePt t="26188" x="3259138" y="4594225"/>
          <p14:tracePt t="26195" x="3351213" y="4594225"/>
          <p14:tracePt t="26202" x="3425825" y="4602163"/>
          <p14:tracePt t="26209" x="3508375" y="4619625"/>
          <p14:tracePt t="26216" x="3567113" y="4627563"/>
          <p14:tracePt t="26222" x="3598863" y="4635500"/>
          <p14:tracePt t="26230" x="3616325" y="4643438"/>
          <p14:tracePt t="26244" x="3624263" y="4643438"/>
          <p14:tracePt t="26272" x="3608388" y="4643438"/>
          <p14:tracePt t="26279" x="3582988" y="4643438"/>
          <p14:tracePt t="26285" x="3541713" y="4635500"/>
          <p14:tracePt t="26293" x="3492500" y="4610100"/>
          <p14:tracePt t="26300" x="3392488" y="4568825"/>
          <p14:tracePt t="26307" x="3317875" y="4502150"/>
          <p14:tracePt t="26314" x="3243263" y="4437063"/>
          <p14:tracePt t="26320" x="3176588" y="4362450"/>
          <p14:tracePt t="26328" x="3086100" y="4270375"/>
          <p14:tracePt t="26335" x="3019425" y="4187825"/>
          <p14:tracePt t="26343" x="2968625" y="4138613"/>
          <p14:tracePt t="26349" x="2927350" y="4105275"/>
          <p14:tracePt t="26356" x="2911475" y="4079875"/>
          <p14:tracePt t="26363" x="2894013" y="4064000"/>
          <p14:tracePt t="26370" x="2886075" y="4054475"/>
          <p14:tracePt t="26384" x="2878138" y="4046538"/>
          <p14:tracePt t="27664" x="2762250" y="4097338"/>
          <p14:tracePt t="27671" x="2562225" y="4254500"/>
          <p14:tracePt t="27678" x="2355850" y="4411663"/>
          <p14:tracePt t="27685" x="2206625" y="4535488"/>
          <p14:tracePt t="27692" x="2057400" y="4635500"/>
          <p14:tracePt t="27699" x="1957388" y="4710113"/>
          <p14:tracePt t="27705" x="1816100" y="4810125"/>
          <p14:tracePt t="27713" x="1716088" y="4884738"/>
          <p14:tracePt t="27719" x="1651000" y="4941888"/>
          <p14:tracePt t="27727" x="1584325" y="5016500"/>
          <p14:tracePt t="27734" x="1550988" y="5067300"/>
          <p14:tracePt t="27742" x="1501775" y="5141913"/>
          <p14:tracePt t="27748" x="1484313" y="5191125"/>
          <p14:tracePt t="27755" x="1468438" y="5216525"/>
          <p14:tracePt t="27762" x="1460500" y="5224463"/>
          <p14:tracePt t="27768" x="1460500" y="5240338"/>
          <p14:tracePt t="27777" x="1460500" y="5249863"/>
          <p14:tracePt t="27811" x="1468438" y="5249863"/>
          <p14:tracePt t="27818" x="1509713" y="5249863"/>
          <p14:tracePt t="27828" x="1566863" y="5224463"/>
          <p14:tracePt t="27832" x="1692275" y="5191125"/>
          <p14:tracePt t="27839" x="1941513" y="5091113"/>
          <p14:tracePt t="27846" x="2214563" y="4951413"/>
          <p14:tracePt t="27853" x="2454275" y="4826000"/>
          <p14:tracePt t="27860" x="2628900" y="4710113"/>
          <p14:tracePt t="27867" x="2770188" y="4619625"/>
          <p14:tracePt t="27875" x="2886075" y="4560888"/>
          <p14:tracePt t="27881" x="2978150" y="4494213"/>
          <p14:tracePt t="27888" x="3009900" y="4470400"/>
          <p14:tracePt t="27895" x="3035300" y="4437063"/>
          <p14:tracePt t="27902" x="3043238" y="4386263"/>
          <p14:tracePt t="27909" x="3052763" y="4344988"/>
          <p14:tracePt t="27916" x="3052763" y="4303713"/>
          <p14:tracePt t="27923" x="3052763" y="4254500"/>
          <p14:tracePt t="27930" x="3043238" y="4213225"/>
          <p14:tracePt t="27937" x="3019425" y="4171950"/>
          <p14:tracePt t="27944" x="2978150" y="4138613"/>
          <p14:tracePt t="27951" x="2927350" y="4097338"/>
          <p14:tracePt t="27959" x="2886075" y="4079875"/>
          <p14:tracePt t="27965" x="2811463" y="4046538"/>
          <p14:tracePt t="27972" x="2736850" y="4021138"/>
          <p14:tracePt t="27979" x="2679700" y="4013200"/>
          <p14:tracePt t="27986" x="2620963" y="4013200"/>
          <p14:tracePt t="27993" x="2538413" y="4013200"/>
          <p14:tracePt t="28000" x="2479675" y="4013200"/>
          <p14:tracePt t="28009" x="2397125" y="4038600"/>
          <p14:tracePt t="28014" x="2322513" y="4054475"/>
          <p14:tracePt t="28021" x="2263775" y="4071938"/>
          <p14:tracePt t="28028" x="2214563" y="4097338"/>
          <p14:tracePt t="28035" x="2165350" y="4129088"/>
          <p14:tracePt t="28042" x="2132013" y="4162425"/>
          <p14:tracePt t="33197" x="2379663" y="4038600"/>
          <p14:tracePt t="33204" x="2786063" y="3840163"/>
          <p14:tracePt t="33212" x="3192463" y="3673475"/>
          <p14:tracePt t="33220" x="3533775" y="3565525"/>
          <p14:tracePt t="33228" x="3889375" y="3490913"/>
          <p14:tracePt t="33236" x="4238625" y="3457575"/>
          <p14:tracePt t="33244" x="4545013" y="3457575"/>
          <p14:tracePt t="33252" x="4843463" y="3482975"/>
          <p14:tracePt t="33260" x="5118100" y="3549650"/>
          <p14:tracePt t="33268" x="5332413" y="3632200"/>
          <p14:tracePt t="33276" x="5465763" y="3722688"/>
          <p14:tracePt t="33284" x="5573713" y="3789363"/>
          <p14:tracePt t="33292" x="5640388" y="3856038"/>
          <p14:tracePt t="33300" x="5681663" y="3922713"/>
          <p14:tracePt t="33309" x="5705475" y="3979863"/>
          <p14:tracePt t="33316" x="5705475" y="4079875"/>
          <p14:tracePt t="33324" x="5705475" y="4213225"/>
          <p14:tracePt t="33332" x="5648325" y="4419600"/>
          <p14:tracePt t="33340" x="5565775" y="4602163"/>
          <p14:tracePt t="33348" x="5448300" y="4776788"/>
          <p14:tracePt t="33357" x="5365750" y="4918075"/>
          <p14:tracePt t="33364" x="5249863" y="5041900"/>
          <p14:tracePt t="33373" x="5100638" y="5165725"/>
          <p14:tracePt t="33380" x="4884738" y="5273675"/>
          <p14:tracePt t="33391" x="4627563" y="5332413"/>
          <p14:tracePt t="33396" x="4362450" y="5381625"/>
          <p14:tracePt t="33404" x="4071938" y="5399088"/>
          <p14:tracePt t="33412" x="3781425" y="5389563"/>
          <p14:tracePt t="33420" x="3508375" y="5340350"/>
          <p14:tracePt t="33428" x="3276600" y="5265738"/>
          <p14:tracePt t="33436" x="3068638" y="5175250"/>
          <p14:tracePt t="33444" x="2886075" y="5091113"/>
          <p14:tracePt t="33452" x="2754313" y="5016500"/>
          <p14:tracePt t="33460" x="2646363" y="4959350"/>
          <p14:tracePt t="33468" x="2587625" y="4900613"/>
          <p14:tracePt t="33476" x="2528888" y="4818063"/>
          <p14:tracePt t="33484" x="2479675" y="4759325"/>
          <p14:tracePt t="33492" x="2446338" y="4684713"/>
          <p14:tracePt t="33500" x="2422525" y="4610100"/>
          <p14:tracePt t="33508" x="2413000" y="4527550"/>
          <p14:tracePt t="33516" x="2405063" y="4445000"/>
          <p14:tracePt t="33524" x="2405063" y="4386263"/>
          <p14:tracePt t="33532" x="2413000" y="4311650"/>
          <p14:tracePt t="33541" x="2422525" y="4254500"/>
          <p14:tracePt t="33548" x="2454275" y="4195763"/>
          <p14:tracePt t="33557" x="2471738" y="4171950"/>
          <p14:tracePt t="33564" x="2487613" y="4138613"/>
          <p14:tracePt t="33571" x="2497138" y="4121150"/>
          <p14:tracePt t="34151" x="2554288" y="3963988"/>
          <p14:tracePt t="34158" x="2662238" y="3722688"/>
          <p14:tracePt t="34164" x="2786063" y="3565525"/>
          <p14:tracePt t="34173" x="2878138" y="3490913"/>
          <p14:tracePt t="34179" x="3019425" y="3375025"/>
          <p14:tracePt t="34186" x="3135313" y="3316288"/>
          <p14:tracePt t="34193" x="3251200" y="3259138"/>
          <p14:tracePt t="34200" x="3375025" y="3209925"/>
          <p14:tracePt t="34208" x="3492500" y="3192463"/>
          <p14:tracePt t="34214" x="3683000" y="3167063"/>
          <p14:tracePt t="34221" x="3822700" y="3167063"/>
          <p14:tracePt t="34228" x="3922713" y="3167063"/>
          <p14:tracePt t="34235" x="4022725" y="3184525"/>
          <p14:tracePt t="34242" x="4105275" y="3233738"/>
          <p14:tracePt t="34249" x="4197350" y="3267075"/>
          <p14:tracePt t="34256" x="4254500" y="3308350"/>
          <p14:tracePt t="34263" x="4295775" y="3359150"/>
          <p14:tracePt t="34270" x="4329113" y="3416300"/>
          <p14:tracePt t="34277" x="4346575" y="3490913"/>
          <p14:tracePt t="34284" x="4346575" y="3616325"/>
          <p14:tracePt t="34291" x="4337050" y="3756025"/>
          <p14:tracePt t="34298" x="4313238" y="3889375"/>
          <p14:tracePt t="34306" x="4254500" y="3997325"/>
          <p14:tracePt t="34312" x="4164013" y="4162425"/>
          <p14:tracePt t="34319" x="4048125" y="4337050"/>
          <p14:tracePt t="34326" x="3963988" y="4452938"/>
          <p14:tracePt t="34333" x="3848100" y="4594225"/>
          <p14:tracePt t="34340" x="3698875" y="4718050"/>
          <p14:tracePt t="34348" x="3533775" y="4818063"/>
          <p14:tracePt t="34354" x="3408363" y="4859338"/>
          <p14:tracePt t="34361" x="3259138" y="4918075"/>
          <p14:tracePt t="34368" x="3151188" y="4941888"/>
          <p14:tracePt t="34389" x="2803525" y="4951413"/>
          <p14:tracePt t="34396" x="2687638" y="4918075"/>
          <p14:tracePt t="34403" x="2613025" y="4884738"/>
          <p14:tracePt t="34410" x="2562225" y="4843463"/>
          <p14:tracePt t="34417" x="2497138" y="4784725"/>
          <p14:tracePt t="34424" x="2479675" y="4710113"/>
          <p14:tracePt t="34431" x="2463800" y="4660900"/>
          <p14:tracePt t="34439" x="2438400" y="4619625"/>
          <p14:tracePt t="34445" x="2438400" y="4568825"/>
          <p14:tracePt t="34452" x="2438400" y="4545013"/>
          <p14:tracePt t="34459" x="2438400" y="4511675"/>
          <p14:tracePt t="34466" x="2471738" y="4478338"/>
          <p14:tracePt t="34473" x="2487613" y="4437063"/>
          <p14:tracePt t="34480" x="2520950" y="4411663"/>
          <p14:tracePt t="34488" x="2613025" y="4344988"/>
          <p14:tracePt t="34494" x="2728913" y="4287838"/>
          <p14:tracePt t="34501" x="2811463" y="4246563"/>
          <p14:tracePt t="34508" x="2927350" y="4213225"/>
          <p14:tracePt t="34515" x="3151188" y="4138613"/>
          <p14:tracePt t="34522" x="3375025" y="4097338"/>
          <p14:tracePt t="34529" x="3500438" y="4064000"/>
          <p14:tracePt t="34536" x="3673475" y="4038600"/>
          <p14:tracePt t="34543" x="3814763" y="4021138"/>
          <p14:tracePt t="34550" x="3922713" y="4021138"/>
          <p14:tracePt t="34558" x="4022725" y="4030663"/>
          <p14:tracePt t="34564" x="4105275" y="4046538"/>
          <p14:tracePt t="34573" x="4154488" y="4079875"/>
          <p14:tracePt t="34578" x="4221163" y="4129088"/>
          <p14:tracePt t="34585" x="4246563" y="4187825"/>
          <p14:tracePt t="34592" x="4271963" y="4287838"/>
          <p14:tracePt t="34599" x="4271963" y="4403725"/>
          <p14:tracePt t="34607" x="4238625" y="4576763"/>
          <p14:tracePt t="34613" x="4171950" y="4718050"/>
          <p14:tracePt t="34620" x="4097338" y="4818063"/>
          <p14:tracePt t="34627" x="4038600" y="4859338"/>
          <p14:tracePt t="34634" x="3922713" y="4926013"/>
          <p14:tracePt t="34642" x="3806825" y="4983163"/>
          <p14:tracePt t="34648" x="3683000" y="5033963"/>
          <p14:tracePt t="34656" x="3541713" y="5057775"/>
          <p14:tracePt t="34662" x="3400425" y="5075238"/>
          <p14:tracePt t="34669" x="3292475" y="5091113"/>
          <p14:tracePt t="34676" x="3217863" y="5091113"/>
          <p14:tracePt t="34683" x="3160713" y="5057775"/>
          <p14:tracePt t="34691" x="3127375" y="5041900"/>
          <p14:tracePt t="34697" x="3094038" y="5000625"/>
          <p14:tracePt t="34706" x="3076575" y="4967288"/>
          <p14:tracePt t="34711" x="3076575" y="4926013"/>
          <p14:tracePt t="34718" x="3094038" y="4843463"/>
          <p14:tracePt t="34725" x="3135313" y="4743450"/>
          <p14:tracePt t="34732" x="3235325" y="4619625"/>
          <p14:tracePt t="34740" x="3392488" y="4460875"/>
          <p14:tracePt t="34746" x="3616325" y="4337050"/>
          <p14:tracePt t="34753" x="3881438" y="4195763"/>
          <p14:tracePt t="34760" x="4113213" y="4121150"/>
          <p14:tracePt t="34767" x="4362450" y="4064000"/>
          <p14:tracePt t="34774" x="4635500" y="4013200"/>
          <p14:tracePt t="34781" x="4910138" y="3963988"/>
          <p14:tracePt t="34789" x="5133975" y="3963988"/>
          <p14:tracePt t="34796" x="5291138" y="3979863"/>
          <p14:tracePt t="34802" x="5424488" y="4013200"/>
          <p14:tracePt t="34809" x="5524500" y="4046538"/>
          <p14:tracePt t="34816" x="5640388" y="4105275"/>
          <p14:tracePt t="34824" x="5705475" y="4203700"/>
          <p14:tracePt t="34830" x="5738813" y="4311650"/>
          <p14:tracePt t="34840" x="5748338" y="4445000"/>
          <p14:tracePt t="34845" x="5748338" y="4568825"/>
          <p14:tracePt t="34852" x="5738813" y="4710113"/>
          <p14:tracePt t="34859" x="5689600" y="4826000"/>
          <p14:tracePt t="34865" x="5607050" y="4926013"/>
          <p14:tracePt t="34872" x="5491163" y="5026025"/>
          <p14:tracePt t="34879" x="5316538" y="5132388"/>
          <p14:tracePt t="34886" x="5183188" y="5207000"/>
          <p14:tracePt t="34893" x="5033963" y="5273675"/>
          <p14:tracePt t="34901" x="4892675" y="5307013"/>
          <p14:tracePt t="34908" x="4694238" y="5332413"/>
          <p14:tracePt t="34914" x="4545013" y="5348288"/>
          <p14:tracePt t="34922" x="4429125" y="5332413"/>
          <p14:tracePt t="34928" x="4346575" y="5291138"/>
          <p14:tracePt t="34935" x="4271963" y="5232400"/>
          <p14:tracePt t="34942" x="4205288" y="5157788"/>
          <p14:tracePt t="34950" x="4146550" y="5067300"/>
          <p14:tracePt t="34957" x="4113213" y="4992688"/>
          <p14:tracePt t="34963" x="4113213" y="4933950"/>
          <p14:tracePt t="34970" x="4130675" y="4867275"/>
          <p14:tracePt t="34977" x="4179888" y="4759325"/>
          <p14:tracePt t="34984" x="4262438" y="4660900"/>
          <p14:tracePt t="34991" x="4354513" y="4552950"/>
          <p14:tracePt t="34998" x="4478338" y="4445000"/>
          <p14:tracePt t="35007" x="4594225" y="4370388"/>
          <p14:tracePt t="35013" x="4786313" y="4295775"/>
          <p14:tracePt t="35019" x="4959350" y="4221163"/>
          <p14:tracePt t="35026" x="5100638" y="4203700"/>
          <p14:tracePt t="35033" x="5200650" y="4171950"/>
          <p14:tracePt t="35041" x="5316538" y="4154488"/>
          <p14:tracePt t="35047" x="5399088" y="4154488"/>
          <p14:tracePt t="35056" x="5465763" y="4162425"/>
          <p14:tracePt t="35062" x="5514975" y="4187825"/>
          <p14:tracePt t="35069" x="5540375" y="4213225"/>
          <p14:tracePt t="35076" x="5556250" y="4246563"/>
          <p14:tracePt t="35083" x="5556250" y="4303713"/>
          <p14:tracePt t="35090" x="5540375" y="4411663"/>
          <p14:tracePt t="35096" x="5499100" y="4519613"/>
          <p14:tracePt t="35105" x="5432425" y="4619625"/>
          <p14:tracePt t="35111" x="5308600" y="4743450"/>
          <p14:tracePt t="35118" x="5224463" y="4833938"/>
          <p14:tracePt t="35125" x="5149850" y="4892675"/>
          <p14:tracePt t="35132" x="5051425" y="4941888"/>
          <p14:tracePt t="35140" x="4918075" y="4992688"/>
          <p14:tracePt t="35146" x="4760913" y="5026025"/>
          <p14:tracePt t="35154" x="4652963" y="5026025"/>
          <p14:tracePt t="35160" x="4552950" y="5016500"/>
          <p14:tracePt t="35167" x="4486275" y="4983163"/>
          <p14:tracePt t="35174" x="4437063" y="4933950"/>
          <p14:tracePt t="35180" x="4411663" y="4900613"/>
          <p14:tracePt t="35190" x="4395788" y="4851400"/>
          <p14:tracePt t="35195" x="4395788" y="4810125"/>
          <p14:tracePt t="35202" x="4395788" y="4751388"/>
          <p14:tracePt t="35209" x="4429125" y="4635500"/>
          <p14:tracePt t="35216" x="4495800" y="4545013"/>
          <p14:tracePt t="35224" x="4586288" y="4452938"/>
          <p14:tracePt t="35229" x="4743450" y="4362450"/>
          <p14:tracePt t="35237" x="4902200" y="4287838"/>
          <p14:tracePt t="35244" x="5041900" y="4254500"/>
          <p14:tracePt t="35251" x="5149850" y="4221163"/>
          <p14:tracePt t="35258" x="5241925" y="4195763"/>
          <p14:tracePt t="35265" x="5291138" y="4195763"/>
          <p14:tracePt t="35272" x="5349875" y="4195763"/>
          <p14:tracePt t="35279" x="5399088" y="4203700"/>
          <p14:tracePt t="35286" x="5424488" y="4213225"/>
          <p14:tracePt t="35293" x="5432425" y="4229100"/>
          <p14:tracePt t="35300" x="5432425" y="4254500"/>
          <p14:tracePt t="35307" x="5432425" y="4262438"/>
          <p14:tracePt t="35314" x="5407025" y="4321175"/>
          <p14:tracePt t="35322" x="5365750" y="4378325"/>
          <p14:tracePt t="35328" x="5332413" y="4427538"/>
          <p14:tracePt t="35335" x="5267325" y="4470400"/>
          <p14:tracePt t="35342" x="5216525" y="4519613"/>
          <p14:tracePt t="35349" x="5159375" y="4552950"/>
          <p14:tracePt t="35357" x="5092700" y="4576763"/>
          <p14:tracePt t="35816" x="4926013" y="4519613"/>
          <p14:tracePt t="35823" x="4702175" y="4370388"/>
          <p14:tracePt t="35830" x="4545013" y="4229100"/>
          <p14:tracePt t="35839" x="4313238" y="4030663"/>
          <p14:tracePt t="35844" x="4097338" y="3814763"/>
          <p14:tracePt t="35852" x="3906838" y="3624263"/>
          <p14:tracePt t="35859" x="3724275" y="3390900"/>
          <p14:tracePt t="35865" x="3557588" y="3135313"/>
          <p14:tracePt t="35873" x="3400425" y="2836863"/>
          <p14:tracePt t="35879" x="3300413" y="2603500"/>
          <p14:tracePt t="35886" x="3168650" y="2181225"/>
          <p14:tracePt t="35894" x="3076575" y="1816100"/>
          <p14:tracePt t="35901" x="3043238" y="1550988"/>
          <p14:tracePt t="35907" x="3027363" y="1285875"/>
          <p14:tracePt t="35914" x="3027363" y="838200"/>
          <p14:tracePt t="35922" x="3035300" y="496888"/>
          <p14:tracePt t="35928" x="3109913" y="141288"/>
          <p14:tracePt t="38131" x="5573713" y="58738"/>
          <p14:tracePt t="38137" x="5457825" y="223838"/>
          <p14:tracePt t="38143" x="5357813" y="414338"/>
          <p14:tracePt t="38150" x="5267325" y="622300"/>
          <p14:tracePt t="38158" x="5192713" y="854075"/>
          <p14:tracePt t="38164" x="5149850" y="1044575"/>
          <p14:tracePt t="38172" x="5100638" y="1219200"/>
          <p14:tracePt t="38179" x="5075238" y="1376363"/>
          <p14:tracePt t="38186" x="5059363" y="1558925"/>
          <p14:tracePt t="38193" x="5051425" y="1692275"/>
          <p14:tracePt t="38199" x="5051425" y="1849438"/>
          <p14:tracePt t="38207" x="5067300" y="1957388"/>
          <p14:tracePt t="38213" x="5075238" y="2065338"/>
          <p14:tracePt t="38221" x="5100638" y="2197100"/>
          <p14:tracePt t="38228" x="5118100" y="2297113"/>
          <p14:tracePt t="38235" x="5149850" y="2397125"/>
          <p14:tracePt t="38242" x="5175250" y="2462213"/>
          <p14:tracePt t="38249" x="5192713" y="2513013"/>
          <p14:tracePt t="38256" x="5208588" y="2546350"/>
          <p14:tracePt t="38263" x="5224463" y="2579688"/>
          <p14:tracePt t="38271" x="5241925" y="2603500"/>
          <p14:tracePt t="38276" x="5249863" y="2611438"/>
          <p14:tracePt t="38284" x="5257800" y="2620963"/>
          <p14:tracePt t="38291" x="5257800" y="2628900"/>
          <p14:tracePt t="38298" x="5275263" y="2636838"/>
          <p14:tracePt t="38306" x="5283200" y="2636838"/>
          <p14:tracePt t="38314" x="5291138" y="2636838"/>
          <p14:tracePt t="38319" x="5316538" y="2628900"/>
          <p14:tracePt t="38326" x="5341938" y="2611438"/>
          <p14:tracePt t="38333" x="5383213" y="2595563"/>
          <p14:tracePt t="38340" x="5440363" y="2554288"/>
          <p14:tracePt t="38347" x="5524500" y="2495550"/>
          <p14:tracePt t="38355" x="5599113" y="2438400"/>
          <p14:tracePt t="38361" x="5689600" y="2338388"/>
          <p14:tracePt t="38372" x="5756275" y="2238375"/>
          <p14:tracePt t="38375" x="5805488" y="2114550"/>
          <p14:tracePt t="38382" x="5864225" y="1998663"/>
          <p14:tracePt t="38390" x="5897563" y="1874838"/>
          <p14:tracePt t="38396" x="5921375" y="1716088"/>
          <p14:tracePt t="38405" x="5946775" y="1576388"/>
          <p14:tracePt t="38410" x="5954713" y="1425575"/>
          <p14:tracePt t="38417" x="5954713" y="1219200"/>
          <p14:tracePt t="38424" x="5972175" y="1011238"/>
          <p14:tracePt t="38431" x="5980113" y="895350"/>
          <p14:tracePt t="38438" x="5995988" y="704850"/>
          <p14:tracePt t="38445" x="6021388" y="522288"/>
          <p14:tracePt t="38452" x="6029325" y="406400"/>
          <p14:tracePt t="38459" x="6037263" y="323850"/>
          <p14:tracePt t="38466" x="6054725" y="239713"/>
          <p14:tracePt t="38473" x="6062663" y="165100"/>
          <p14:tracePt t="38480" x="6080125" y="100013"/>
          <p14:tracePt t="38488" x="6096000" y="41275"/>
        </p14:tracePtLst>
      </p14:laserTraceLst>
    </p:ext>
  </p:extLst>
</p:sld>
</file>

<file path=ppt/theme/theme1.xml><?xml version="1.0" encoding="utf-8"?>
<a:theme xmlns:a="http://schemas.openxmlformats.org/drawingml/2006/main" name="Office Theme">
  <a:themeElements>
    <a:clrScheme name="Prilagođeno 1">
      <a:dk1>
        <a:sysClr val="windowText" lastClr="000000"/>
      </a:dk1>
      <a:lt1>
        <a:sysClr val="window" lastClr="FFFFFF"/>
      </a:lt1>
      <a:dk2>
        <a:srgbClr val="44546A"/>
      </a:dk2>
      <a:lt2>
        <a:srgbClr val="E7E6E6"/>
      </a:lt2>
      <a:accent1>
        <a:srgbClr val="4472C4"/>
      </a:accent1>
      <a:accent2>
        <a:srgbClr val="ED7D31"/>
      </a:accent2>
      <a:accent3>
        <a:srgbClr val="00B050"/>
      </a:accent3>
      <a:accent4>
        <a:srgbClr val="7030A0"/>
      </a:accent4>
      <a:accent5>
        <a:srgbClr val="FF0000"/>
      </a:accent5>
      <a:accent6>
        <a:srgbClr val="FFFF00"/>
      </a:accent6>
      <a:hlink>
        <a:srgbClr val="0563C1"/>
      </a:hlink>
      <a:folHlink>
        <a:srgbClr val="954F72"/>
      </a:folHlink>
    </a:clrScheme>
    <a:fontScheme name="Custom 112">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Props1.xml><?xml version="1.0" encoding="utf-8"?>
<ds:datastoreItem xmlns:ds="http://schemas.openxmlformats.org/officeDocument/2006/customXml" ds:itemID="{E507A08B-DCB0-4B9D-A025-EFEE54EC302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B8D7BA3-8A6F-4F51-B1EE-3B01AA004FC5}">
  <ds:schemaRefs>
    <ds:schemaRef ds:uri="http://schemas.microsoft.com/sharepoint/v3/contenttype/forms"/>
  </ds:schemaRefs>
</ds:datastoreItem>
</file>

<file path=customXml/itemProps3.xml><?xml version="1.0" encoding="utf-8"?>
<ds:datastoreItem xmlns:ds="http://schemas.openxmlformats.org/officeDocument/2006/customXml" ds:itemID="{1B19A930-1B99-4E6A-8FC0-F4EC96DB90CA}">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Props/app.xml><?xml version="1.0" encoding="utf-8"?>
<Properties xmlns="http://schemas.openxmlformats.org/officeDocument/2006/extended-properties" xmlns:vt="http://schemas.openxmlformats.org/officeDocument/2006/docPropsVTypes">
  <Template>Ion Boardroom</Template>
  <TotalTime>1078</TotalTime>
  <Words>788</Words>
  <Application>Microsoft Office PowerPoint</Application>
  <PresentationFormat>Široki ekran</PresentationFormat>
  <Paragraphs>169</Paragraphs>
  <Slides>25</Slides>
  <Notes>1</Notes>
  <HiddenSlides>0</HiddenSlides>
  <MMClips>18</MMClips>
  <ScaleCrop>false</ScaleCrop>
  <HeadingPairs>
    <vt:vector size="6" baseType="variant">
      <vt:variant>
        <vt:lpstr>Korišćeni fontovi</vt:lpstr>
      </vt:variant>
      <vt:variant>
        <vt:i4>5</vt:i4>
      </vt:variant>
      <vt:variant>
        <vt:lpstr>Tema</vt:lpstr>
      </vt:variant>
      <vt:variant>
        <vt:i4>1</vt:i4>
      </vt:variant>
      <vt:variant>
        <vt:lpstr>Naslovi slajdova</vt:lpstr>
      </vt:variant>
      <vt:variant>
        <vt:i4>25</vt:i4>
      </vt:variant>
    </vt:vector>
  </HeadingPairs>
  <TitlesOfParts>
    <vt:vector size="31" baseType="lpstr">
      <vt:lpstr>Arial</vt:lpstr>
      <vt:lpstr>Avenir Next LT Pro</vt:lpstr>
      <vt:lpstr>Calibri</vt:lpstr>
      <vt:lpstr>Cambria</vt:lpstr>
      <vt:lpstr>Cambria Math</vt:lpstr>
      <vt:lpstr>Office Theme</vt:lpstr>
      <vt:lpstr>Illumina paired-end dna sequencer SIMULATOR</vt:lpstr>
      <vt:lpstr>Illumina sequencing</vt:lpstr>
      <vt:lpstr>Illumina sequencing</vt:lpstr>
      <vt:lpstr>Alignment and data analysis</vt:lpstr>
      <vt:lpstr>Paired-end sequencing and alignment</vt:lpstr>
      <vt:lpstr>Illumina paired-end Sequencing simulation</vt:lpstr>
      <vt:lpstr>Illumina paired-end Sequencing simulation</vt:lpstr>
      <vt:lpstr>Illumina paired-end Sequencing simulation</vt:lpstr>
      <vt:lpstr>PowerPoint prezentacija</vt:lpstr>
      <vt:lpstr>PowerPoint prezentacija</vt:lpstr>
      <vt:lpstr>PowerPoint prezentacija</vt:lpstr>
      <vt:lpstr>PowerPoint prezentacija</vt:lpstr>
      <vt:lpstr>PowerPoint prezentacija</vt:lpstr>
      <vt:lpstr>PowerPoint prezentacija</vt:lpstr>
      <vt:lpstr>PowerPoint prezentacija</vt:lpstr>
      <vt:lpstr>PowerPoint prezentacija</vt:lpstr>
      <vt:lpstr>PowerPoint prezentacija</vt:lpstr>
      <vt:lpstr>PowerPoint prezentacija</vt:lpstr>
      <vt:lpstr>PowerPoint prezentacija</vt:lpstr>
      <vt:lpstr>PowerPoint prezentacija</vt:lpstr>
      <vt:lpstr>PowerPoint prezentacija</vt:lpstr>
      <vt:lpstr>PowerPoint prezentacija</vt:lpstr>
      <vt:lpstr>PowerPoint prezentacija</vt:lpstr>
      <vt:lpstr>DISCUSION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PITCH DECK</dc:title>
  <dc:creator>ana vanzo</dc:creator>
  <cp:lastModifiedBy>ana vanzo</cp:lastModifiedBy>
  <cp:revision>11</cp:revision>
  <dcterms:created xsi:type="dcterms:W3CDTF">2022-05-20T09:41:09Z</dcterms:created>
  <dcterms:modified xsi:type="dcterms:W3CDTF">2022-05-23T10:26:49Z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